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999" r:id="rId6"/>
  </p:sldMasterIdLst>
  <p:notesMasterIdLst>
    <p:notesMasterId r:id="rId36"/>
  </p:notesMasterIdLst>
  <p:handoutMasterIdLst>
    <p:handoutMasterId r:id="rId37"/>
  </p:handoutMasterIdLst>
  <p:sldIdLst>
    <p:sldId id="2186" r:id="rId7"/>
    <p:sldId id="2139" r:id="rId8"/>
    <p:sldId id="2172" r:id="rId9"/>
    <p:sldId id="2170" r:id="rId10"/>
    <p:sldId id="265" r:id="rId11"/>
    <p:sldId id="2143" r:id="rId12"/>
    <p:sldId id="2187" r:id="rId13"/>
    <p:sldId id="2174" r:id="rId14"/>
    <p:sldId id="2190" r:id="rId15"/>
    <p:sldId id="2147" r:id="rId16"/>
    <p:sldId id="2177" r:id="rId17"/>
    <p:sldId id="2150" r:id="rId18"/>
    <p:sldId id="2149" r:id="rId19"/>
    <p:sldId id="2188" r:id="rId20"/>
    <p:sldId id="2181" r:id="rId21"/>
    <p:sldId id="2176" r:id="rId22"/>
    <p:sldId id="2183" r:id="rId23"/>
    <p:sldId id="2157" r:id="rId24"/>
    <p:sldId id="2158" r:id="rId25"/>
    <p:sldId id="2159" r:id="rId26"/>
    <p:sldId id="2184" r:id="rId27"/>
    <p:sldId id="2154" r:id="rId28"/>
    <p:sldId id="2161" r:id="rId29"/>
    <p:sldId id="2191" r:id="rId30"/>
    <p:sldId id="2192" r:id="rId31"/>
    <p:sldId id="2160" r:id="rId32"/>
    <p:sldId id="2171" r:id="rId33"/>
    <p:sldId id="2185" r:id="rId34"/>
    <p:sldId id="262" r:id="rId35"/>
  </p:sldIdLst>
  <p:sldSz cx="9144000" cy="6858000" type="screen4x3"/>
  <p:notesSz cx="6735763" cy="9866313"/>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4" orient="horz" pos="754" userDrawn="1">
          <p15:clr>
            <a:srgbClr val="A4A3A4"/>
          </p15:clr>
        </p15:guide>
        <p15:guide id="6" pos="3152" userDrawn="1">
          <p15:clr>
            <a:srgbClr val="A4A3A4"/>
          </p15:clr>
        </p15:guide>
        <p15:guide id="7" pos="5647" userDrawn="1">
          <p15:clr>
            <a:srgbClr val="A4A3A4"/>
          </p15:clr>
        </p15:guide>
        <p15:guide id="8" pos="113" userDrawn="1">
          <p15:clr>
            <a:srgbClr val="A4A3A4"/>
          </p15:clr>
        </p15:guide>
        <p15:guide id="11" pos="2608" userDrawn="1">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D32324-69B7-6C39-8DA4-9AA63AB8AF88}" name="Domagoj Klaric" initials="DK" userId="S::klaric.domagoj@alphacapitalis.com::32070e23-c9fb-4477-92da-af59ec28a84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phaToshiba" initials="" lastIdx="2" clrIdx="0"/>
  <p:cmAuthor id="2" name="Danijel Pevec" initials="" lastIdx="70" clrIdx="1"/>
  <p:cmAuthor id="3" name="Korisnik1" initials="" lastIdx="1" clrIdx="2"/>
  <p:cmAuthor id="4" name="Unknown User1" initials="" lastIdx="13" clrIdx="3"/>
  <p:cmAuthor id="5" name="Mateja" initials="" lastIdx="1" clrIdx="4"/>
  <p:cmAuthor id="6" name="Unknown User2" initials="" lastIdx="17"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663"/>
    <a:srgbClr val="263D86"/>
    <a:srgbClr val="29418F"/>
    <a:srgbClr val="748B9E"/>
    <a:srgbClr val="DD6F15"/>
    <a:srgbClr val="888622"/>
    <a:srgbClr val="40B04D"/>
    <a:srgbClr val="BE9A30"/>
    <a:srgbClr val="1F0E9A"/>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DD36E8-EC52-4893-8158-E1FEAA7C0BAA}" v="1" dt="2025-09-22T09:09:59.8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Srednji stil 2 - Isticanj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Srednji stil 2 - Isticanj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rednji stil 2 - Isticanj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rednji stil 2 - Isticanj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rednji stil 2 - Isticanj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8FB837D-C827-4EFA-A057-4D05807E0F7C}" styleName="Stil teme 1 - Isticanj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Srednji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113A9D2-9D6B-4929-AA2D-F23B5EE8CBE7}" styleName="Stil teme 2 - Isticanj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Tamni stil 1 - Isticanj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3462" y="150"/>
      </p:cViewPr>
      <p:guideLst>
        <p:guide orient="horz" pos="754"/>
        <p:guide pos="3152"/>
        <p:guide pos="5647"/>
        <p:guide pos="113"/>
        <p:guide pos="2608"/>
      </p:guideLst>
    </p:cSldViewPr>
  </p:slideViewPr>
  <p:notesTextViewPr>
    <p:cViewPr>
      <p:scale>
        <a:sx n="3" d="2"/>
        <a:sy n="3" d="2"/>
      </p:scale>
      <p:origin x="0" y="0"/>
    </p:cViewPr>
  </p:notesTextViewPr>
  <p:notesViewPr>
    <p:cSldViewPr snapToGrid="0">
      <p:cViewPr>
        <p:scale>
          <a:sx n="1" d="2"/>
          <a:sy n="1" d="2"/>
        </p:scale>
        <p:origin x="0" y="0"/>
      </p:cViewPr>
      <p:guideLst>
        <p:guide orient="horz" pos="3108"/>
        <p:guide pos="21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e Uremović" userId="4bdc5f21-bcc6-47f2-baeb-4b48179159c0" providerId="ADAL" clId="{44AEADFA-04BB-42E0-A7E5-446AE3473B01}"/>
    <pc:docChg chg="undo custSel modSld">
      <pc:chgData name="Mile Uremović" userId="4bdc5f21-bcc6-47f2-baeb-4b48179159c0" providerId="ADAL" clId="{44AEADFA-04BB-42E0-A7E5-446AE3473B01}" dt="2025-09-22T09:26:05.410" v="457" actId="1076"/>
      <pc:docMkLst>
        <pc:docMk/>
      </pc:docMkLst>
      <pc:sldChg chg="addSp delSp modSp mod">
        <pc:chgData name="Mile Uremović" userId="4bdc5f21-bcc6-47f2-baeb-4b48179159c0" providerId="ADAL" clId="{44AEADFA-04BB-42E0-A7E5-446AE3473B01}" dt="2025-09-22T09:26:05.410" v="457" actId="1076"/>
        <pc:sldMkLst>
          <pc:docMk/>
          <pc:sldMk cId="1028970641" sldId="2185"/>
        </pc:sldMkLst>
        <pc:spChg chg="del">
          <ac:chgData name="Mile Uremović" userId="4bdc5f21-bcc6-47f2-baeb-4b48179159c0" providerId="ADAL" clId="{44AEADFA-04BB-42E0-A7E5-446AE3473B01}" dt="2025-09-22T09:09:33.104" v="19" actId="478"/>
          <ac:spMkLst>
            <pc:docMk/>
            <pc:sldMk cId="1028970641" sldId="2185"/>
            <ac:spMk id="10" creationId="{C1862E6C-B9F9-9420-B9F9-7421C31582A3}"/>
          </ac:spMkLst>
        </pc:spChg>
        <pc:spChg chg="del">
          <ac:chgData name="Mile Uremović" userId="4bdc5f21-bcc6-47f2-baeb-4b48179159c0" providerId="ADAL" clId="{44AEADFA-04BB-42E0-A7E5-446AE3473B01}" dt="2025-09-22T09:09:19.711" v="16" actId="478"/>
          <ac:spMkLst>
            <pc:docMk/>
            <pc:sldMk cId="1028970641" sldId="2185"/>
            <ac:spMk id="13" creationId="{B964889D-4297-AB02-4565-5F2D761C552C}"/>
          </ac:spMkLst>
        </pc:spChg>
        <pc:graphicFrameChg chg="del modGraphic">
          <ac:chgData name="Mile Uremović" userId="4bdc5f21-bcc6-47f2-baeb-4b48179159c0" providerId="ADAL" clId="{44AEADFA-04BB-42E0-A7E5-446AE3473B01}" dt="2025-09-22T09:09:14.691" v="15" actId="478"/>
          <ac:graphicFrameMkLst>
            <pc:docMk/>
            <pc:sldMk cId="1028970641" sldId="2185"/>
            <ac:graphicFrameMk id="3" creationId="{CBEF4A1F-A2E2-AAF3-712F-EFCA03FD1FE7}"/>
          </ac:graphicFrameMkLst>
        </pc:graphicFrameChg>
        <pc:graphicFrameChg chg="del modGraphic">
          <ac:chgData name="Mile Uremović" userId="4bdc5f21-bcc6-47f2-baeb-4b48179159c0" providerId="ADAL" clId="{44AEADFA-04BB-42E0-A7E5-446AE3473B01}" dt="2025-09-22T09:09:27.656" v="18" actId="478"/>
          <ac:graphicFrameMkLst>
            <pc:docMk/>
            <pc:sldMk cId="1028970641" sldId="2185"/>
            <ac:graphicFrameMk id="5" creationId="{F4BC6F94-0860-2707-A735-A6EB0773B8CC}"/>
          </ac:graphicFrameMkLst>
        </pc:graphicFrameChg>
        <pc:graphicFrameChg chg="add del mod modGraphic">
          <ac:chgData name="Mile Uremović" userId="4bdc5f21-bcc6-47f2-baeb-4b48179159c0" providerId="ADAL" clId="{44AEADFA-04BB-42E0-A7E5-446AE3473B01}" dt="2025-09-22T09:25:47.901" v="452" actId="478"/>
          <ac:graphicFrameMkLst>
            <pc:docMk/>
            <pc:sldMk cId="1028970641" sldId="2185"/>
            <ac:graphicFrameMk id="6" creationId="{FCED8A8F-B91A-86F5-6E5A-24CDD4013A78}"/>
          </ac:graphicFrameMkLst>
        </pc:graphicFrameChg>
        <pc:picChg chg="add mod">
          <ac:chgData name="Mile Uremović" userId="4bdc5f21-bcc6-47f2-baeb-4b48179159c0" providerId="ADAL" clId="{44AEADFA-04BB-42E0-A7E5-446AE3473B01}" dt="2025-09-22T09:26:05.410" v="457" actId="1076"/>
          <ac:picMkLst>
            <pc:docMk/>
            <pc:sldMk cId="1028970641" sldId="2185"/>
            <ac:picMk id="8" creationId="{513937DF-14EC-0657-A026-07CEA371904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image" Target="../media/image17.jpg"/><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r-H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292473030097797"/>
          <c:y val="0.20661390097018575"/>
          <c:w val="0.73319910242506425"/>
          <c:h val="0.69745656281640867"/>
        </c:manualLayout>
      </c:layout>
      <c:pie3DChart>
        <c:varyColors val="1"/>
        <c:ser>
          <c:idx val="0"/>
          <c:order val="0"/>
          <c:tx>
            <c:strRef>
              <c:f>List1!$B$1</c:f>
              <c:strCache>
                <c:ptCount val="1"/>
                <c:pt idx="0">
                  <c:v>Prodaja</c:v>
                </c:pt>
              </c:strCache>
            </c:strRef>
          </c:tx>
          <c:spPr>
            <a:blipFill dpi="0" rotWithShape="1">
              <a:blip xmlns:r="http://schemas.openxmlformats.org/officeDocument/2006/relationships" r:embed="rId3"/>
              <a:srcRect/>
              <a:tile tx="-95250" ty="0" sx="50000" sy="100000" flip="none" algn="tl"/>
            </a:blipFill>
            <a:ln>
              <a:solidFill>
                <a:schemeClr val="bg1"/>
              </a:solidFill>
            </a:ln>
            <a:effectLst>
              <a:outerShdw blurRad="63500" sx="102000" sy="102000" algn="ctr" rotWithShape="0">
                <a:prstClr val="black">
                  <a:alpha val="40000"/>
                </a:prstClr>
              </a:outerShdw>
            </a:effectLst>
          </c:spPr>
          <c:explosion val="13"/>
          <c:dPt>
            <c:idx val="0"/>
            <c:bubble3D val="0"/>
            <c:spPr>
              <a:blipFill dpi="0" rotWithShape="1">
                <a:blip xmlns:r="http://schemas.openxmlformats.org/officeDocument/2006/relationships" r:embed="rId3"/>
                <a:srcRect/>
                <a:tile tx="-95250" ty="0" sx="50000" sy="100000" flip="none" algn="tl"/>
              </a:blipFill>
              <a:ln>
                <a:solidFill>
                  <a:schemeClr val="bg1"/>
                </a:solidFill>
              </a:ln>
              <a:effectLst>
                <a:outerShdw blurRad="63500" sx="102000" sy="102000" algn="ctr" rotWithShape="0">
                  <a:prstClr val="black">
                    <a:alpha val="40000"/>
                  </a:prstClr>
                </a:outerShdw>
              </a:effectLst>
              <a:scene3d>
                <a:camera prst="orthographicFront"/>
                <a:lightRig rig="threePt" dir="t"/>
              </a:scene3d>
              <a:sp3d>
                <a:bevelT w="127000" h="127000"/>
                <a:bevelB w="127000" h="127000"/>
                <a:contourClr>
                  <a:schemeClr val="bg1"/>
                </a:contourClr>
              </a:sp3d>
            </c:spPr>
            <c:extLst>
              <c:ext xmlns:c16="http://schemas.microsoft.com/office/drawing/2014/chart" uri="{C3380CC4-5D6E-409C-BE32-E72D297353CC}">
                <c16:uniqueId val="{00000001-F3ED-4580-AA91-B6B3467FF404}"/>
              </c:ext>
            </c:extLst>
          </c:dPt>
          <c:dPt>
            <c:idx val="1"/>
            <c:bubble3D val="0"/>
            <c:spPr>
              <a:blipFill dpi="0" rotWithShape="1">
                <a:blip xmlns:r="http://schemas.openxmlformats.org/officeDocument/2006/relationships" r:embed="rId3"/>
                <a:srcRect/>
                <a:tile tx="-95250" ty="0" sx="50000" sy="100000" flip="none" algn="tl"/>
              </a:blipFill>
              <a:ln>
                <a:solidFill>
                  <a:schemeClr val="bg1"/>
                </a:solidFill>
              </a:ln>
              <a:effectLst>
                <a:outerShdw blurRad="63500" sx="102000" sy="102000" algn="ctr" rotWithShape="0">
                  <a:prstClr val="black">
                    <a:alpha val="40000"/>
                  </a:prstClr>
                </a:outerShdw>
              </a:effectLst>
              <a:scene3d>
                <a:camera prst="orthographicFront"/>
                <a:lightRig rig="threePt" dir="t"/>
              </a:scene3d>
              <a:sp3d>
                <a:bevelT w="127000" h="127000"/>
                <a:bevelB w="127000" h="127000"/>
                <a:contourClr>
                  <a:schemeClr val="bg1"/>
                </a:contourClr>
              </a:sp3d>
            </c:spPr>
            <c:extLst>
              <c:ext xmlns:c16="http://schemas.microsoft.com/office/drawing/2014/chart" uri="{C3380CC4-5D6E-409C-BE32-E72D297353CC}">
                <c16:uniqueId val="{00000003-F3ED-4580-AA91-B6B3467FF404}"/>
              </c:ext>
            </c:extLst>
          </c:dPt>
          <c:dPt>
            <c:idx val="2"/>
            <c:bubble3D val="0"/>
            <c:explosion val="16"/>
            <c:spPr>
              <a:blipFill dpi="0" rotWithShape="1">
                <a:blip xmlns:r="http://schemas.openxmlformats.org/officeDocument/2006/relationships" r:embed="rId3"/>
                <a:srcRect/>
                <a:tile tx="-95250" ty="0" sx="50000" sy="100000" flip="none" algn="tl"/>
              </a:blipFill>
              <a:ln>
                <a:solidFill>
                  <a:schemeClr val="bg1"/>
                </a:solidFill>
              </a:ln>
              <a:effectLst>
                <a:outerShdw blurRad="63500" sx="102000" sy="102000" algn="ctr" rotWithShape="0">
                  <a:prstClr val="black">
                    <a:alpha val="40000"/>
                  </a:prstClr>
                </a:outerShdw>
              </a:effectLst>
              <a:scene3d>
                <a:camera prst="orthographicFront"/>
                <a:lightRig rig="threePt" dir="t"/>
              </a:scene3d>
              <a:sp3d>
                <a:bevelT w="127000" h="127000" prst="coolSlant"/>
                <a:bevelB w="127000" h="127000"/>
                <a:contourClr>
                  <a:schemeClr val="bg1"/>
                </a:contourClr>
              </a:sp3d>
            </c:spPr>
            <c:extLst>
              <c:ext xmlns:c16="http://schemas.microsoft.com/office/drawing/2014/chart" uri="{C3380CC4-5D6E-409C-BE32-E72D297353CC}">
                <c16:uniqueId val="{00000005-F3ED-4580-AA91-B6B3467FF404}"/>
              </c:ext>
            </c:extLst>
          </c:dPt>
          <c:dPt>
            <c:idx val="3"/>
            <c:bubble3D val="0"/>
            <c:spPr>
              <a:blipFill dpi="0" rotWithShape="1">
                <a:blip xmlns:r="http://schemas.openxmlformats.org/officeDocument/2006/relationships" r:embed="rId3"/>
                <a:srcRect/>
                <a:tile tx="-95250" ty="0" sx="50000" sy="100000" flip="none" algn="tl"/>
              </a:blipFill>
              <a:ln>
                <a:solidFill>
                  <a:schemeClr val="bg1"/>
                </a:solidFill>
              </a:ln>
              <a:effectLst>
                <a:outerShdw blurRad="63500" sx="102000" sy="102000" algn="ctr" rotWithShape="0">
                  <a:prstClr val="black">
                    <a:alpha val="40000"/>
                  </a:prstClr>
                </a:outerShdw>
              </a:effectLst>
              <a:scene3d>
                <a:camera prst="orthographicFront"/>
                <a:lightRig rig="threePt" dir="t"/>
              </a:scene3d>
              <a:sp3d>
                <a:bevelT w="127000" h="127000"/>
                <a:bevelB w="127000" h="127000"/>
                <a:contourClr>
                  <a:schemeClr val="bg1"/>
                </a:contourClr>
              </a:sp3d>
            </c:spPr>
            <c:extLst>
              <c:ext xmlns:c16="http://schemas.microsoft.com/office/drawing/2014/chart" uri="{C3380CC4-5D6E-409C-BE32-E72D297353CC}">
                <c16:uniqueId val="{00000007-F3ED-4580-AA91-B6B3467FF404}"/>
              </c:ext>
            </c:extLst>
          </c:dPt>
          <c:dPt>
            <c:idx val="4"/>
            <c:bubble3D val="0"/>
            <c:spPr>
              <a:blipFill dpi="0" rotWithShape="1">
                <a:blip xmlns:r="http://schemas.openxmlformats.org/officeDocument/2006/relationships" r:embed="rId3"/>
                <a:srcRect/>
                <a:tile tx="-95250" ty="0" sx="50000" sy="100000" flip="none" algn="tl"/>
              </a:blipFill>
              <a:ln>
                <a:solidFill>
                  <a:schemeClr val="bg1"/>
                </a:solidFill>
              </a:ln>
              <a:effectLst>
                <a:outerShdw blurRad="63500" sx="102000" sy="102000" algn="ctr" rotWithShape="0">
                  <a:prstClr val="black">
                    <a:alpha val="40000"/>
                  </a:prstClr>
                </a:outerShdw>
              </a:effectLst>
              <a:scene3d>
                <a:camera prst="orthographicFront"/>
                <a:lightRig rig="threePt" dir="t"/>
              </a:scene3d>
              <a:sp3d>
                <a:bevelT w="127000" h="127000"/>
                <a:bevelB w="127000" h="127000"/>
                <a:contourClr>
                  <a:schemeClr val="bg1"/>
                </a:contourClr>
              </a:sp3d>
            </c:spPr>
            <c:extLst>
              <c:ext xmlns:c16="http://schemas.microsoft.com/office/drawing/2014/chart" uri="{C3380CC4-5D6E-409C-BE32-E72D297353CC}">
                <c16:uniqueId val="{00000009-F3ED-4580-AA91-B6B3467FF404}"/>
              </c:ext>
            </c:extLst>
          </c:dPt>
          <c:dPt>
            <c:idx val="5"/>
            <c:bubble3D val="0"/>
            <c:spPr>
              <a:blipFill dpi="0" rotWithShape="1">
                <a:blip xmlns:r="http://schemas.openxmlformats.org/officeDocument/2006/relationships" r:embed="rId3"/>
                <a:srcRect/>
                <a:tile tx="-95250" ty="0" sx="50000" sy="100000" flip="none" algn="tl"/>
              </a:blipFill>
              <a:ln>
                <a:solidFill>
                  <a:schemeClr val="bg1"/>
                </a:solidFill>
              </a:ln>
              <a:effectLst>
                <a:outerShdw blurRad="63500" sx="102000" sy="102000" algn="ctr" rotWithShape="0">
                  <a:prstClr val="black">
                    <a:alpha val="40000"/>
                  </a:prstClr>
                </a:outerShdw>
              </a:effectLst>
              <a:scene3d>
                <a:camera prst="orthographicFront"/>
                <a:lightRig rig="threePt" dir="t"/>
              </a:scene3d>
              <a:sp3d>
                <a:bevelT w="127000" h="127000"/>
                <a:bevelB w="127000" h="127000"/>
                <a:contourClr>
                  <a:schemeClr val="bg1"/>
                </a:contourClr>
              </a:sp3d>
            </c:spPr>
            <c:extLst>
              <c:ext xmlns:c16="http://schemas.microsoft.com/office/drawing/2014/chart" uri="{C3380CC4-5D6E-409C-BE32-E72D297353CC}">
                <c16:uniqueId val="{0000000B-F3ED-4580-AA91-B6B3467FF404}"/>
              </c:ext>
            </c:extLst>
          </c:dPt>
          <c:dLbls>
            <c:dLbl>
              <c:idx val="0"/>
              <c:spPr>
                <a:noFill/>
                <a:ln>
                  <a:noFill/>
                </a:ln>
                <a:effectLst/>
              </c:spPr>
              <c:txPr>
                <a:bodyPr rot="0" spcFirstLastPara="1" vertOverflow="ellipsis" vert="horz" wrap="square" anchor="ctr" anchorCtr="1"/>
                <a:lstStyle/>
                <a:p>
                  <a:pPr>
                    <a:defRPr sz="1330" b="1" i="0" u="none" strike="noStrike" kern="1200" spc="0" baseline="0">
                      <a:solidFill>
                        <a:schemeClr val="bg1"/>
                      </a:solidFill>
                      <a:latin typeface="+mn-lt"/>
                      <a:ea typeface="+mn-ea"/>
                      <a:cs typeface="+mn-cs"/>
                    </a:defRPr>
                  </a:pPr>
                  <a:endParaRPr lang="sr-Latn-RS"/>
                </a:p>
              </c:txPr>
              <c:dLblPos val="outEnd"/>
              <c:showLegendKey val="0"/>
              <c:showVal val="0"/>
              <c:showCatName val="1"/>
              <c:showSerName val="0"/>
              <c:showPercent val="0"/>
              <c:showBubbleSize val="0"/>
              <c:extLst>
                <c:ext xmlns:c16="http://schemas.microsoft.com/office/drawing/2014/chart" uri="{C3380CC4-5D6E-409C-BE32-E72D297353CC}">
                  <c16:uniqueId val="{00000001-F3ED-4580-AA91-B6B3467FF404}"/>
                </c:ext>
              </c:extLst>
            </c:dLbl>
            <c:dLbl>
              <c:idx val="1"/>
              <c:spPr>
                <a:noFill/>
                <a:ln>
                  <a:noFill/>
                </a:ln>
                <a:effectLst/>
              </c:spPr>
              <c:txPr>
                <a:bodyPr rot="0" spcFirstLastPara="1" vertOverflow="ellipsis" vert="horz" wrap="square" anchor="ctr" anchorCtr="1"/>
                <a:lstStyle/>
                <a:p>
                  <a:pPr>
                    <a:defRPr sz="1330" b="1" i="0" u="none" strike="noStrike" kern="1200" spc="0" baseline="0">
                      <a:solidFill>
                        <a:schemeClr val="bg1"/>
                      </a:solidFill>
                      <a:latin typeface="+mn-lt"/>
                      <a:ea typeface="+mn-ea"/>
                      <a:cs typeface="+mn-cs"/>
                    </a:defRPr>
                  </a:pPr>
                  <a:endParaRPr lang="sr-Latn-RS"/>
                </a:p>
              </c:txPr>
              <c:dLblPos val="outEnd"/>
              <c:showLegendKey val="0"/>
              <c:showVal val="0"/>
              <c:showCatName val="1"/>
              <c:showSerName val="0"/>
              <c:showPercent val="0"/>
              <c:showBubbleSize val="0"/>
              <c:extLst>
                <c:ext xmlns:c16="http://schemas.microsoft.com/office/drawing/2014/chart" uri="{C3380CC4-5D6E-409C-BE32-E72D297353CC}">
                  <c16:uniqueId val="{00000003-F3ED-4580-AA91-B6B3467FF404}"/>
                </c:ext>
              </c:extLst>
            </c:dLbl>
            <c:dLbl>
              <c:idx val="2"/>
              <c:spPr>
                <a:noFill/>
                <a:ln>
                  <a:noFill/>
                </a:ln>
                <a:effectLst/>
              </c:spPr>
              <c:txPr>
                <a:bodyPr rot="0" spcFirstLastPara="1" vertOverflow="ellipsis" vert="horz" wrap="square" anchor="ctr" anchorCtr="1"/>
                <a:lstStyle/>
                <a:p>
                  <a:pPr>
                    <a:defRPr sz="1330" b="1" i="0" u="none" strike="noStrike" kern="1200" spc="0" baseline="0">
                      <a:solidFill>
                        <a:schemeClr val="bg1"/>
                      </a:solidFill>
                      <a:latin typeface="+mn-lt"/>
                      <a:ea typeface="+mn-ea"/>
                      <a:cs typeface="+mn-cs"/>
                    </a:defRPr>
                  </a:pPr>
                  <a:endParaRPr lang="sr-Latn-RS"/>
                </a:p>
              </c:txPr>
              <c:dLblPos val="outEnd"/>
              <c:showLegendKey val="0"/>
              <c:showVal val="0"/>
              <c:showCatName val="1"/>
              <c:showSerName val="0"/>
              <c:showPercent val="0"/>
              <c:showBubbleSize val="0"/>
              <c:extLst>
                <c:ext xmlns:c16="http://schemas.microsoft.com/office/drawing/2014/chart" uri="{C3380CC4-5D6E-409C-BE32-E72D297353CC}">
                  <c16:uniqueId val="{00000005-F3ED-4580-AA91-B6B3467FF404}"/>
                </c:ext>
              </c:extLst>
            </c:dLbl>
            <c:dLbl>
              <c:idx val="3"/>
              <c:spPr>
                <a:noFill/>
                <a:ln>
                  <a:noFill/>
                </a:ln>
                <a:effectLst/>
              </c:spPr>
              <c:txPr>
                <a:bodyPr rot="0" spcFirstLastPara="1" vertOverflow="ellipsis" vert="horz" wrap="square" anchor="ctr" anchorCtr="1"/>
                <a:lstStyle/>
                <a:p>
                  <a:pPr>
                    <a:defRPr sz="1330" b="1" i="0" u="none" strike="noStrike" kern="1200" spc="0" baseline="0">
                      <a:solidFill>
                        <a:schemeClr val="bg1"/>
                      </a:solidFill>
                      <a:latin typeface="+mn-lt"/>
                      <a:ea typeface="+mn-ea"/>
                      <a:cs typeface="+mn-cs"/>
                    </a:defRPr>
                  </a:pPr>
                  <a:endParaRPr lang="sr-Latn-RS"/>
                </a:p>
              </c:txPr>
              <c:dLblPos val="outEnd"/>
              <c:showLegendKey val="0"/>
              <c:showVal val="0"/>
              <c:showCatName val="1"/>
              <c:showSerName val="0"/>
              <c:showPercent val="0"/>
              <c:showBubbleSize val="0"/>
              <c:extLst>
                <c:ext xmlns:c16="http://schemas.microsoft.com/office/drawing/2014/chart" uri="{C3380CC4-5D6E-409C-BE32-E72D297353CC}">
                  <c16:uniqueId val="{00000007-F3ED-4580-AA91-B6B3467FF404}"/>
                </c:ext>
              </c:extLst>
            </c:dLbl>
            <c:dLbl>
              <c:idx val="4"/>
              <c:spPr>
                <a:noFill/>
                <a:ln>
                  <a:noFill/>
                </a:ln>
                <a:effectLst/>
              </c:spPr>
              <c:txPr>
                <a:bodyPr rot="0" spcFirstLastPara="1" vertOverflow="ellipsis" vert="horz" wrap="square" anchor="ctr" anchorCtr="1"/>
                <a:lstStyle/>
                <a:p>
                  <a:pPr>
                    <a:defRPr sz="1330" b="1" i="0" u="none" strike="noStrike" kern="1200" spc="0" baseline="0">
                      <a:solidFill>
                        <a:schemeClr val="bg1"/>
                      </a:solidFill>
                      <a:latin typeface="+mn-lt"/>
                      <a:ea typeface="+mn-ea"/>
                      <a:cs typeface="+mn-cs"/>
                    </a:defRPr>
                  </a:pPr>
                  <a:endParaRPr lang="sr-Latn-RS"/>
                </a:p>
              </c:txPr>
              <c:dLblPos val="outEnd"/>
              <c:showLegendKey val="0"/>
              <c:showVal val="0"/>
              <c:showCatName val="1"/>
              <c:showSerName val="0"/>
              <c:showPercent val="0"/>
              <c:showBubbleSize val="0"/>
              <c:extLst>
                <c:ext xmlns:c16="http://schemas.microsoft.com/office/drawing/2014/chart" uri="{C3380CC4-5D6E-409C-BE32-E72D297353CC}">
                  <c16:uniqueId val="{00000009-F3ED-4580-AA91-B6B3467FF404}"/>
                </c:ext>
              </c:extLst>
            </c:dLbl>
            <c:dLbl>
              <c:idx val="5"/>
              <c:spPr>
                <a:noFill/>
                <a:ln>
                  <a:noFill/>
                </a:ln>
                <a:effectLst/>
              </c:spPr>
              <c:txPr>
                <a:bodyPr rot="0" spcFirstLastPara="1" vertOverflow="ellipsis" vert="horz" wrap="square" anchor="ctr" anchorCtr="1"/>
                <a:lstStyle/>
                <a:p>
                  <a:pPr>
                    <a:defRPr sz="1330" b="1" i="0" u="none" strike="noStrike" kern="1200" spc="0" baseline="0">
                      <a:solidFill>
                        <a:schemeClr val="bg1"/>
                      </a:solidFill>
                      <a:latin typeface="+mn-lt"/>
                      <a:ea typeface="+mn-ea"/>
                      <a:cs typeface="+mn-cs"/>
                    </a:defRPr>
                  </a:pPr>
                  <a:endParaRPr lang="sr-Latn-RS"/>
                </a:p>
              </c:txPr>
              <c:dLblPos val="outEnd"/>
              <c:showLegendKey val="0"/>
              <c:showVal val="0"/>
              <c:showCatName val="1"/>
              <c:showSerName val="0"/>
              <c:showPercent val="0"/>
              <c:showBubbleSize val="0"/>
              <c:extLst>
                <c:ext xmlns:c16="http://schemas.microsoft.com/office/drawing/2014/chart" uri="{C3380CC4-5D6E-409C-BE32-E72D297353CC}">
                  <c16:uniqueId val="{0000000B-F3ED-4580-AA91-B6B3467FF404}"/>
                </c:ext>
              </c:extLst>
            </c:dLbl>
            <c:spPr>
              <a:noFill/>
              <a:ln>
                <a:noFill/>
              </a:ln>
              <a:effectLst/>
            </c:spPr>
            <c:txPr>
              <a:bodyPr rot="0" spcFirstLastPara="1" vertOverflow="ellipsis" vert="horz" wrap="square" anchor="ctr" anchorCtr="1"/>
              <a:lstStyle/>
              <a:p>
                <a:pPr>
                  <a:defRPr sz="1330" b="1" i="0" u="none" strike="noStrike" kern="1200" spc="0" baseline="0">
                    <a:solidFill>
                      <a:schemeClr val="bg1"/>
                    </a:solidFill>
                    <a:latin typeface="+mn-lt"/>
                    <a:ea typeface="+mn-ea"/>
                    <a:cs typeface="+mn-cs"/>
                  </a:defRPr>
                </a:pPr>
                <a:endParaRPr lang="sr-Latn-R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List1!$A$2:$A$7</c:f>
              <c:strCache>
                <c:ptCount val="6"/>
                <c:pt idx="0">
                  <c:v>VSS; 17</c:v>
                </c:pt>
                <c:pt idx="1">
                  <c:v>VŠS; 11</c:v>
                </c:pt>
                <c:pt idx="2">
                  <c:v>SSS; 47</c:v>
                </c:pt>
                <c:pt idx="3">
                  <c:v>VKV; 5</c:v>
                </c:pt>
                <c:pt idx="4">
                  <c:v>KV; 19</c:v>
                </c:pt>
                <c:pt idx="5">
                  <c:v>NKV; 2</c:v>
                </c:pt>
              </c:strCache>
            </c:strRef>
          </c:cat>
          <c:val>
            <c:numRef>
              <c:f>List1!$B$2:$B$7</c:f>
              <c:numCache>
                <c:formatCode>General</c:formatCode>
                <c:ptCount val="6"/>
                <c:pt idx="0">
                  <c:v>17</c:v>
                </c:pt>
                <c:pt idx="1">
                  <c:v>11</c:v>
                </c:pt>
                <c:pt idx="2">
                  <c:v>47</c:v>
                </c:pt>
                <c:pt idx="3">
                  <c:v>5</c:v>
                </c:pt>
                <c:pt idx="4">
                  <c:v>19</c:v>
                </c:pt>
                <c:pt idx="5">
                  <c:v>2</c:v>
                </c:pt>
              </c:numCache>
            </c:numRef>
          </c:val>
          <c:extLst>
            <c:ext xmlns:c16="http://schemas.microsoft.com/office/drawing/2014/chart" uri="{C3380CC4-5D6E-409C-BE32-E72D297353CC}">
              <c16:uniqueId val="{0000000C-F3ED-4580-AA91-B6B3467FF404}"/>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2"/>
          </a:solidFill>
        </a:defRPr>
      </a:pPr>
      <a:endParaRPr lang="sr-Latn-R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E1F43D-E111-4A5F-A45E-360147907AE0}" type="doc">
      <dgm:prSet loTypeId="urn:microsoft.com/office/officeart/2008/layout/NameandTitleOrganizationalChart" loCatId="hierarchy" qsTypeId="urn:microsoft.com/office/officeart/2005/8/quickstyle/simple4" qsCatId="simple" csTypeId="urn:microsoft.com/office/officeart/2005/8/colors/accent1_2" csCatId="accent1" phldr="1"/>
      <dgm:spPr/>
      <dgm:t>
        <a:bodyPr/>
        <a:lstStyle/>
        <a:p>
          <a:endParaRPr lang="hr-HR"/>
        </a:p>
      </dgm:t>
    </dgm:pt>
    <dgm:pt modelId="{FEC2DE4D-27B8-434B-A9CD-DB53D371262D}" type="asst">
      <dgm:prSet phldrT="[Tekst]" custT="1"/>
      <dgm:spPr>
        <a:solidFill>
          <a:schemeClr val="tx2"/>
        </a:solidFill>
        <a:ln>
          <a:noFill/>
        </a:ln>
        <a:effectLst>
          <a:outerShdw blurRad="63500" sx="102000" sy="102000" algn="ctr" rotWithShape="0">
            <a:prstClr val="black">
              <a:alpha val="40000"/>
            </a:prstClr>
          </a:outerShdw>
          <a:reflection blurRad="6350" stA="52000" endA="300" endPos="35000" dir="5400000" sy="-100000" algn="bl" rotWithShape="0"/>
        </a:effectLst>
      </dgm:spPr>
      <dgm:t>
        <a:bodyPr/>
        <a:lstStyle/>
        <a:p>
          <a:r>
            <a:rPr lang="hr-HR" sz="1050">
              <a:solidFill>
                <a:schemeClr val="bg1"/>
              </a:solidFill>
            </a:rPr>
            <a:t>ZAMJENIK DIREKTORA</a:t>
          </a:r>
          <a:endParaRPr lang="hr-HR" sz="1050" dirty="0">
            <a:solidFill>
              <a:schemeClr val="bg1"/>
            </a:solidFill>
          </a:endParaRPr>
        </a:p>
      </dgm:t>
    </dgm:pt>
    <dgm:pt modelId="{2469E99A-01C9-438F-B3D8-44B4197F2203}" type="parTrans" cxnId="{05600F88-7DDF-4BAE-8D58-2788BCE64CD9}">
      <dgm:prSet/>
      <dgm:spPr/>
      <dgm:t>
        <a:bodyPr/>
        <a:lstStyle/>
        <a:p>
          <a:endParaRPr lang="hr-HR">
            <a:solidFill>
              <a:schemeClr val="bg1"/>
            </a:solidFill>
          </a:endParaRPr>
        </a:p>
      </dgm:t>
    </dgm:pt>
    <dgm:pt modelId="{D2AF46E9-6146-477E-A224-B1B5A1D44EAF}" type="sibTrans" cxnId="{05600F88-7DDF-4BAE-8D58-2788BCE64CD9}">
      <dgm:prSet custT="1"/>
      <dgm:spPr>
        <a:ln>
          <a:noFill/>
        </a:ln>
        <a:effectLst>
          <a:softEdge rad="12700"/>
        </a:effectLst>
      </dgm:spPr>
      <dgm:t>
        <a:bodyPr/>
        <a:lstStyle/>
        <a:p>
          <a:endParaRPr lang="hr-HR" sz="1050" b="0">
            <a:solidFill>
              <a:schemeClr val="tx2"/>
            </a:solidFill>
          </a:endParaRPr>
        </a:p>
      </dgm:t>
    </dgm:pt>
    <dgm:pt modelId="{15173261-C077-4036-A30F-8E7E1D3E4433}">
      <dgm:prSet phldrT="[Tekst]" custT="1"/>
      <dgm:spPr>
        <a:solidFill>
          <a:schemeClr val="tx2"/>
        </a:solidFill>
        <a:ln>
          <a:noFill/>
        </a:ln>
        <a:effectLst>
          <a:outerShdw blurRad="63500" sx="102000" sy="102000" algn="ctr" rotWithShape="0">
            <a:prstClr val="black">
              <a:alpha val="40000"/>
            </a:prstClr>
          </a:outerShdw>
          <a:reflection blurRad="6350" stA="52000" endA="300" endPos="35000" dir="5400000" sy="-100000" algn="bl" rotWithShape="0"/>
        </a:effectLst>
      </dgm:spPr>
      <dgm:t>
        <a:bodyPr/>
        <a:lstStyle/>
        <a:p>
          <a:r>
            <a:rPr lang="hr-HR" sz="1050" dirty="0">
              <a:solidFill>
                <a:schemeClr val="bg1"/>
              </a:solidFill>
            </a:rPr>
            <a:t>PODRUŽNICA</a:t>
          </a:r>
        </a:p>
      </dgm:t>
    </dgm:pt>
    <dgm:pt modelId="{5805635E-E52A-4407-AB80-A92793A4B5EF}" type="parTrans" cxnId="{893C53B7-F766-4EC3-8C6A-703A79C58D6F}">
      <dgm:prSet/>
      <dgm:spPr/>
      <dgm:t>
        <a:bodyPr/>
        <a:lstStyle/>
        <a:p>
          <a:endParaRPr lang="hr-HR">
            <a:solidFill>
              <a:schemeClr val="bg1"/>
            </a:solidFill>
          </a:endParaRPr>
        </a:p>
      </dgm:t>
    </dgm:pt>
    <dgm:pt modelId="{188F4DA2-1B74-43D3-A050-F12C2D389E3A}" type="sibTrans" cxnId="{893C53B7-F766-4EC3-8C6A-703A79C58D6F}">
      <dgm:prSet custT="1"/>
      <dgm:spPr>
        <a:ln>
          <a:noFill/>
        </a:ln>
        <a:effectLst>
          <a:softEdge rad="12700"/>
        </a:effectLst>
      </dgm:spPr>
      <dgm:t>
        <a:bodyPr/>
        <a:lstStyle/>
        <a:p>
          <a:pPr algn="ctr"/>
          <a:r>
            <a:rPr lang="hr-HR" sz="1050" b="0" dirty="0">
              <a:solidFill>
                <a:schemeClr val="tx2"/>
              </a:solidFill>
            </a:rPr>
            <a:t>DIREKTOR</a:t>
          </a:r>
        </a:p>
      </dgm:t>
    </dgm:pt>
    <dgm:pt modelId="{2963681B-5201-47F8-8F43-AFE5DF84D847}">
      <dgm:prSet phldrT="[Tekst]" custT="1"/>
      <dgm:spPr>
        <a:solidFill>
          <a:schemeClr val="tx2"/>
        </a:solidFill>
        <a:ln>
          <a:noFill/>
        </a:ln>
        <a:effectLst>
          <a:outerShdw blurRad="63500" sx="102000" sy="102000" algn="ctr" rotWithShape="0">
            <a:prstClr val="black">
              <a:alpha val="40000"/>
            </a:prstClr>
          </a:outerShdw>
          <a:reflection blurRad="6350" stA="52000" endA="300" endPos="35000" dir="5400000" sy="-100000" algn="bl" rotWithShape="0"/>
        </a:effectLst>
      </dgm:spPr>
      <dgm:t>
        <a:bodyPr/>
        <a:lstStyle/>
        <a:p>
          <a:r>
            <a:rPr lang="hr-HR" sz="1050">
              <a:solidFill>
                <a:schemeClr val="bg1"/>
              </a:solidFill>
            </a:rPr>
            <a:t>DIREKTOR</a:t>
          </a:r>
          <a:endParaRPr lang="hr-HR" sz="1050" dirty="0">
            <a:solidFill>
              <a:schemeClr val="bg1"/>
            </a:solidFill>
          </a:endParaRPr>
        </a:p>
      </dgm:t>
    </dgm:pt>
    <dgm:pt modelId="{DDACCF6D-3D74-401F-B4B0-D8353CAD406D}" type="parTrans" cxnId="{2D18A6DF-D4E8-485F-82BC-69E368DF6A08}">
      <dgm:prSet/>
      <dgm:spPr/>
      <dgm:t>
        <a:bodyPr/>
        <a:lstStyle/>
        <a:p>
          <a:endParaRPr lang="hr-HR">
            <a:solidFill>
              <a:schemeClr val="bg1"/>
            </a:solidFill>
          </a:endParaRPr>
        </a:p>
      </dgm:t>
    </dgm:pt>
    <dgm:pt modelId="{17E28807-D9C8-446A-BF45-5AB1C28BEF1F}" type="sibTrans" cxnId="{2D18A6DF-D4E8-485F-82BC-69E368DF6A08}">
      <dgm:prSet custT="1"/>
      <dgm:spPr>
        <a:ln>
          <a:noFill/>
        </a:ln>
        <a:effectLst>
          <a:softEdge rad="12700"/>
        </a:effectLst>
      </dgm:spPr>
      <dgm:t>
        <a:bodyPr/>
        <a:lstStyle/>
        <a:p>
          <a:endParaRPr lang="hr-HR" sz="1050" b="0" baseline="0" dirty="0">
            <a:solidFill>
              <a:schemeClr val="tx2"/>
            </a:solidFill>
          </a:endParaRPr>
        </a:p>
      </dgm:t>
    </dgm:pt>
    <dgm:pt modelId="{1C19F73F-E539-4358-9091-EE04062FEE26}">
      <dgm:prSet phldrT="[Tekst]" custT="1"/>
      <dgm:spPr>
        <a:solidFill>
          <a:schemeClr val="tx2"/>
        </a:solidFill>
        <a:ln>
          <a:noFill/>
        </a:ln>
        <a:effectLst>
          <a:outerShdw blurRad="63500" sx="102000" sy="102000" algn="ctr" rotWithShape="0">
            <a:prstClr val="black">
              <a:alpha val="40000"/>
            </a:prstClr>
          </a:outerShdw>
          <a:reflection blurRad="6350" stA="52000" endA="300" endPos="35000" dir="5400000" sy="-100000" algn="bl" rotWithShape="0"/>
        </a:effectLst>
      </dgm:spPr>
      <dgm:t>
        <a:bodyPr/>
        <a:lstStyle/>
        <a:p>
          <a:r>
            <a:rPr lang="hr-HR" sz="700">
              <a:solidFill>
                <a:schemeClr val="bg1"/>
              </a:solidFill>
            </a:rPr>
            <a:t>SEKTOR VODOOPSKRBE, ODVODNJE I PROČIŠĆAVANJA OTPADNIH VODA</a:t>
          </a:r>
          <a:endParaRPr lang="hr-HR" sz="700" dirty="0">
            <a:solidFill>
              <a:schemeClr val="bg1"/>
            </a:solidFill>
          </a:endParaRPr>
        </a:p>
      </dgm:t>
    </dgm:pt>
    <dgm:pt modelId="{4D9D4A84-A46A-4D36-A078-948A8C75C966}" type="parTrans" cxnId="{16C57E96-6711-41D3-95BA-BE35E4033383}">
      <dgm:prSet/>
      <dgm:spPr/>
      <dgm:t>
        <a:bodyPr/>
        <a:lstStyle/>
        <a:p>
          <a:endParaRPr lang="hr-HR">
            <a:solidFill>
              <a:schemeClr val="bg1"/>
            </a:solidFill>
          </a:endParaRPr>
        </a:p>
      </dgm:t>
    </dgm:pt>
    <dgm:pt modelId="{0A2F67B7-A578-44EA-8FA9-5C89B3413B50}" type="sibTrans" cxnId="{16C57E96-6711-41D3-95BA-BE35E4033383}">
      <dgm:prSet custT="1"/>
      <dgm:spPr>
        <a:ln>
          <a:noFill/>
        </a:ln>
        <a:effectLst>
          <a:softEdge rad="12700"/>
        </a:effectLst>
      </dgm:spPr>
      <dgm:t>
        <a:bodyPr/>
        <a:lstStyle/>
        <a:p>
          <a:pPr algn="ctr"/>
          <a:r>
            <a:rPr lang="hr-HR" sz="1000" b="0" dirty="0">
              <a:solidFill>
                <a:schemeClr val="tx2"/>
              </a:solidFill>
            </a:rPr>
            <a:t>TEHNIČKI DIREKTOR</a:t>
          </a:r>
        </a:p>
      </dgm:t>
    </dgm:pt>
    <dgm:pt modelId="{C437C9F6-26FE-430B-A7CB-39BC681059C0}">
      <dgm:prSet phldrT="[Tekst]" custT="1"/>
      <dgm:spPr>
        <a:solidFill>
          <a:schemeClr val="tx2"/>
        </a:solidFill>
        <a:ln>
          <a:noFill/>
        </a:ln>
        <a:effectLst>
          <a:outerShdw blurRad="63500" sx="102000" sy="102000" algn="ctr" rotWithShape="0">
            <a:prstClr val="black">
              <a:alpha val="40000"/>
            </a:prstClr>
          </a:outerShdw>
          <a:reflection blurRad="6350" stA="52000" endA="300" endPos="35000" dir="5400000" sy="-100000" algn="bl" rotWithShape="0"/>
        </a:effectLst>
      </dgm:spPr>
      <dgm:t>
        <a:bodyPr/>
        <a:lstStyle/>
        <a:p>
          <a:r>
            <a:rPr lang="hr-HR" sz="700">
              <a:solidFill>
                <a:schemeClr val="bg1"/>
              </a:solidFill>
            </a:rPr>
            <a:t>SEKTOR RAČUNOVODSTVA, FINANCIJA I KONTROLINGA</a:t>
          </a:r>
          <a:endParaRPr lang="hr-HR" sz="700" dirty="0">
            <a:solidFill>
              <a:schemeClr val="bg1"/>
            </a:solidFill>
          </a:endParaRPr>
        </a:p>
      </dgm:t>
    </dgm:pt>
    <dgm:pt modelId="{63F976A2-4907-45D1-B198-BFADC54DC162}" type="parTrans" cxnId="{B0D5B111-B2D6-4418-A52E-4F65CD1A0410}">
      <dgm:prSet/>
      <dgm:spPr/>
      <dgm:t>
        <a:bodyPr/>
        <a:lstStyle/>
        <a:p>
          <a:endParaRPr lang="hr-HR">
            <a:solidFill>
              <a:schemeClr val="bg1"/>
            </a:solidFill>
          </a:endParaRPr>
        </a:p>
      </dgm:t>
    </dgm:pt>
    <dgm:pt modelId="{F2A35D39-6C21-4533-8864-4495F2B9BDE7}" type="sibTrans" cxnId="{B0D5B111-B2D6-4418-A52E-4F65CD1A0410}">
      <dgm:prSet custT="1"/>
      <dgm:spPr>
        <a:ln>
          <a:noFill/>
        </a:ln>
        <a:effectLst>
          <a:softEdge rad="12700"/>
        </a:effectLst>
      </dgm:spPr>
      <dgm:t>
        <a:bodyPr/>
        <a:lstStyle/>
        <a:p>
          <a:pPr algn="ctr"/>
          <a:r>
            <a:rPr lang="hr-HR" sz="1050" b="0" dirty="0">
              <a:solidFill>
                <a:schemeClr val="tx2"/>
              </a:solidFill>
            </a:rPr>
            <a:t>RUKOVODITELJ</a:t>
          </a:r>
        </a:p>
      </dgm:t>
    </dgm:pt>
    <dgm:pt modelId="{0903CAFA-3BEB-4D54-BEBD-D2D8AF4714EF}">
      <dgm:prSet phldrT="[Tekst]" custT="1"/>
      <dgm:spPr>
        <a:solidFill>
          <a:schemeClr val="tx2"/>
        </a:solidFill>
        <a:ln>
          <a:noFill/>
        </a:ln>
        <a:effectLst>
          <a:outerShdw blurRad="63500" sx="102000" sy="102000" algn="ctr" rotWithShape="0">
            <a:prstClr val="black">
              <a:alpha val="40000"/>
            </a:prstClr>
          </a:outerShdw>
          <a:reflection blurRad="6350" stA="52000" endA="300" endPos="35000" dir="5400000" sy="-100000" algn="bl" rotWithShape="0"/>
        </a:effectLst>
      </dgm:spPr>
      <dgm:t>
        <a:bodyPr/>
        <a:lstStyle/>
        <a:p>
          <a:r>
            <a:rPr lang="hr-HR" sz="700" dirty="0">
              <a:solidFill>
                <a:schemeClr val="bg1"/>
              </a:solidFill>
            </a:rPr>
            <a:t>SEKTOR OPĆIH, PRAVNIH I KADROVSKIH POSLOVA</a:t>
          </a:r>
        </a:p>
      </dgm:t>
    </dgm:pt>
    <dgm:pt modelId="{18FE0C56-DABA-4A82-9B4E-DB3A4239DEE8}" type="parTrans" cxnId="{E9385D9C-B496-4993-9362-AC83BC92D705}">
      <dgm:prSet/>
      <dgm:spPr/>
      <dgm:t>
        <a:bodyPr/>
        <a:lstStyle/>
        <a:p>
          <a:endParaRPr lang="hr-HR">
            <a:solidFill>
              <a:schemeClr val="bg1"/>
            </a:solidFill>
          </a:endParaRPr>
        </a:p>
      </dgm:t>
    </dgm:pt>
    <dgm:pt modelId="{36F83622-3CF6-47E3-A91A-DC45B1BA7AB8}" type="sibTrans" cxnId="{E9385D9C-B496-4993-9362-AC83BC92D705}">
      <dgm:prSet custT="1"/>
      <dgm:spPr>
        <a:ln>
          <a:noFill/>
        </a:ln>
        <a:effectLst>
          <a:softEdge rad="12700"/>
        </a:effectLst>
      </dgm:spPr>
      <dgm:t>
        <a:bodyPr/>
        <a:lstStyle/>
        <a:p>
          <a:pPr algn="ctr"/>
          <a:r>
            <a:rPr lang="hr-HR" sz="1050" b="0" dirty="0">
              <a:solidFill>
                <a:schemeClr val="tx2"/>
              </a:solidFill>
            </a:rPr>
            <a:t>RUKOVODITELJ</a:t>
          </a:r>
        </a:p>
      </dgm:t>
    </dgm:pt>
    <dgm:pt modelId="{D9F8F300-6016-4FC6-98A8-CDDA702C3086}">
      <dgm:prSet phldrT="[Tekst]" custT="1"/>
      <dgm:spPr>
        <a:solidFill>
          <a:schemeClr val="tx2"/>
        </a:solidFill>
        <a:ln>
          <a:noFill/>
        </a:ln>
        <a:effectLst>
          <a:outerShdw blurRad="63500" sx="102000" sy="102000" algn="ctr" rotWithShape="0">
            <a:prstClr val="black">
              <a:alpha val="40000"/>
            </a:prstClr>
          </a:outerShdw>
          <a:reflection blurRad="6350" stA="52000" endA="300" endPos="35000" dir="5400000" sy="-100000" algn="bl" rotWithShape="0"/>
        </a:effectLst>
      </dgm:spPr>
      <dgm:t>
        <a:bodyPr/>
        <a:lstStyle/>
        <a:p>
          <a:r>
            <a:rPr lang="hr-HR" sz="900">
              <a:solidFill>
                <a:schemeClr val="bg1"/>
              </a:solidFill>
            </a:rPr>
            <a:t>SAVJETNIK DIREKTORA PODRUŽNICE</a:t>
          </a:r>
          <a:endParaRPr lang="hr-HR" sz="900" dirty="0">
            <a:solidFill>
              <a:schemeClr val="bg1"/>
            </a:solidFill>
          </a:endParaRPr>
        </a:p>
      </dgm:t>
    </dgm:pt>
    <dgm:pt modelId="{10DF553D-5622-462A-BBF7-5E9908AE160C}" type="parTrans" cxnId="{CB3E4E22-71E1-4C32-9DC8-9ADE51B2C174}">
      <dgm:prSet/>
      <dgm:spPr/>
      <dgm:t>
        <a:bodyPr/>
        <a:lstStyle/>
        <a:p>
          <a:endParaRPr lang="hr-HR">
            <a:solidFill>
              <a:schemeClr val="bg1"/>
            </a:solidFill>
          </a:endParaRPr>
        </a:p>
      </dgm:t>
    </dgm:pt>
    <dgm:pt modelId="{2831B33B-37E6-482A-87B6-26D2D1AD2FE0}" type="sibTrans" cxnId="{CB3E4E22-71E1-4C32-9DC8-9ADE51B2C174}">
      <dgm:prSet custT="1"/>
      <dgm:spPr>
        <a:ln>
          <a:noFill/>
        </a:ln>
        <a:effectLst>
          <a:softEdge rad="12700"/>
        </a:effectLst>
      </dgm:spPr>
      <dgm:t>
        <a:bodyPr/>
        <a:lstStyle/>
        <a:p>
          <a:endParaRPr lang="hr-HR" sz="800">
            <a:solidFill>
              <a:schemeClr val="tx2"/>
            </a:solidFill>
          </a:endParaRPr>
        </a:p>
      </dgm:t>
    </dgm:pt>
    <dgm:pt modelId="{21F38D24-E955-4A0A-AC94-0D91F549E284}">
      <dgm:prSet phldrT="[Tekst]" custT="1"/>
      <dgm:spPr>
        <a:solidFill>
          <a:schemeClr val="tx2"/>
        </a:solidFill>
        <a:ln>
          <a:noFill/>
        </a:ln>
        <a:effectLst>
          <a:outerShdw blurRad="63500" sx="102000" sy="102000" algn="ctr" rotWithShape="0">
            <a:prstClr val="black">
              <a:alpha val="40000"/>
            </a:prstClr>
          </a:outerShdw>
          <a:reflection blurRad="6350" stA="52000" endA="300" endPos="35000" dir="5400000" sy="-100000" algn="bl" rotWithShape="0"/>
        </a:effectLst>
      </dgm:spPr>
      <dgm:t>
        <a:bodyPr/>
        <a:lstStyle/>
        <a:p>
          <a:r>
            <a:rPr lang="hr-HR" sz="1050">
              <a:solidFill>
                <a:schemeClr val="bg1"/>
              </a:solidFill>
            </a:rPr>
            <a:t>TAJNICA</a:t>
          </a:r>
          <a:endParaRPr lang="hr-HR" sz="1050" dirty="0">
            <a:solidFill>
              <a:schemeClr val="bg1"/>
            </a:solidFill>
          </a:endParaRPr>
        </a:p>
      </dgm:t>
    </dgm:pt>
    <dgm:pt modelId="{5E8A2BDC-30E2-44DD-BF6F-ADF94C0D8571}" type="parTrans" cxnId="{10807EAC-E0EF-40B7-8FB8-53DBA4E45AD9}">
      <dgm:prSet/>
      <dgm:spPr/>
      <dgm:t>
        <a:bodyPr/>
        <a:lstStyle/>
        <a:p>
          <a:endParaRPr lang="hr-HR">
            <a:solidFill>
              <a:schemeClr val="bg1"/>
            </a:solidFill>
          </a:endParaRPr>
        </a:p>
      </dgm:t>
    </dgm:pt>
    <dgm:pt modelId="{A1F6F9C9-EF70-487B-8AC4-BB3F8529003C}" type="sibTrans" cxnId="{10807EAC-E0EF-40B7-8FB8-53DBA4E45AD9}">
      <dgm:prSet custT="1"/>
      <dgm:spPr>
        <a:ln>
          <a:noFill/>
        </a:ln>
        <a:effectLst>
          <a:softEdge rad="12700"/>
        </a:effectLst>
      </dgm:spPr>
      <dgm:t>
        <a:bodyPr/>
        <a:lstStyle/>
        <a:p>
          <a:endParaRPr lang="hr-HR" sz="800">
            <a:solidFill>
              <a:schemeClr val="tx2"/>
            </a:solidFill>
          </a:endParaRPr>
        </a:p>
      </dgm:t>
    </dgm:pt>
    <dgm:pt modelId="{182DE0C3-AB92-402E-957C-3C02FC897697}">
      <dgm:prSet phldrT="[Tekst]" custT="1"/>
      <dgm:spPr>
        <a:solidFill>
          <a:schemeClr val="tx2"/>
        </a:solidFill>
        <a:ln>
          <a:noFill/>
        </a:ln>
        <a:effectLst>
          <a:outerShdw blurRad="63500" sx="102000" sy="102000" algn="ctr" rotWithShape="0">
            <a:prstClr val="black">
              <a:alpha val="40000"/>
            </a:prstClr>
          </a:outerShdw>
          <a:reflection blurRad="6350" stA="52000" endA="300" endPos="35000" dir="5400000" sy="-100000" algn="bl" rotWithShape="0"/>
        </a:effectLst>
      </dgm:spPr>
      <dgm:t>
        <a:bodyPr/>
        <a:lstStyle/>
        <a:p>
          <a:r>
            <a:rPr lang="hr-HR" sz="1050" dirty="0">
              <a:solidFill>
                <a:schemeClr val="bg1"/>
              </a:solidFill>
            </a:rPr>
            <a:t>TAJNICA</a:t>
          </a:r>
        </a:p>
      </dgm:t>
    </dgm:pt>
    <dgm:pt modelId="{1E230EAF-5FDC-4160-B420-CA31FBBC68A5}" type="parTrans" cxnId="{CDA801D2-F8A9-485F-B521-CBD8F59FD29C}">
      <dgm:prSet/>
      <dgm:spPr/>
      <dgm:t>
        <a:bodyPr/>
        <a:lstStyle/>
        <a:p>
          <a:endParaRPr lang="hr-HR">
            <a:solidFill>
              <a:schemeClr val="bg1"/>
            </a:solidFill>
          </a:endParaRPr>
        </a:p>
      </dgm:t>
    </dgm:pt>
    <dgm:pt modelId="{06B70489-3B26-4389-AF54-13658E3869D7}" type="sibTrans" cxnId="{CDA801D2-F8A9-485F-B521-CBD8F59FD29C}">
      <dgm:prSet custT="1"/>
      <dgm:spPr>
        <a:ln>
          <a:noFill/>
        </a:ln>
        <a:effectLst>
          <a:softEdge rad="12700"/>
        </a:effectLst>
      </dgm:spPr>
      <dgm:t>
        <a:bodyPr/>
        <a:lstStyle/>
        <a:p>
          <a:endParaRPr lang="hr-HR" sz="1100">
            <a:solidFill>
              <a:schemeClr val="tx2"/>
            </a:solidFill>
          </a:endParaRPr>
        </a:p>
      </dgm:t>
    </dgm:pt>
    <dgm:pt modelId="{48A99151-592A-412C-AE73-DC1EEFC9A34F}" type="pres">
      <dgm:prSet presAssocID="{C5E1F43D-E111-4A5F-A45E-360147907AE0}" presName="hierChild1" presStyleCnt="0">
        <dgm:presLayoutVars>
          <dgm:orgChart val="1"/>
          <dgm:chPref val="1"/>
          <dgm:dir/>
          <dgm:animOne val="branch"/>
          <dgm:animLvl val="lvl"/>
          <dgm:resizeHandles/>
        </dgm:presLayoutVars>
      </dgm:prSet>
      <dgm:spPr/>
    </dgm:pt>
    <dgm:pt modelId="{77C50A74-2159-45A2-A3C3-6279A0444669}" type="pres">
      <dgm:prSet presAssocID="{2963681B-5201-47F8-8F43-AFE5DF84D847}" presName="hierRoot1" presStyleCnt="0">
        <dgm:presLayoutVars>
          <dgm:hierBranch val="init"/>
        </dgm:presLayoutVars>
      </dgm:prSet>
      <dgm:spPr/>
    </dgm:pt>
    <dgm:pt modelId="{5FFAFE50-B76E-4582-A2E7-41722FB513F6}" type="pres">
      <dgm:prSet presAssocID="{2963681B-5201-47F8-8F43-AFE5DF84D847}" presName="rootComposite1" presStyleCnt="0"/>
      <dgm:spPr/>
    </dgm:pt>
    <dgm:pt modelId="{094B3B7E-3324-416B-9E6B-46FA7212A37A}" type="pres">
      <dgm:prSet presAssocID="{2963681B-5201-47F8-8F43-AFE5DF84D847}" presName="rootText1" presStyleLbl="node0" presStyleIdx="0" presStyleCnt="1">
        <dgm:presLayoutVars>
          <dgm:chMax/>
          <dgm:chPref val="3"/>
        </dgm:presLayoutVars>
      </dgm:prSet>
      <dgm:spPr/>
    </dgm:pt>
    <dgm:pt modelId="{D44348FF-62C7-4533-A588-4B6BDE836678}" type="pres">
      <dgm:prSet presAssocID="{2963681B-5201-47F8-8F43-AFE5DF84D847}" presName="titleText1" presStyleLbl="fgAcc0" presStyleIdx="0" presStyleCnt="1">
        <dgm:presLayoutVars>
          <dgm:chMax val="0"/>
          <dgm:chPref val="0"/>
        </dgm:presLayoutVars>
      </dgm:prSet>
      <dgm:spPr/>
    </dgm:pt>
    <dgm:pt modelId="{85B4937C-00F8-4847-A545-DA7D0D08CE20}" type="pres">
      <dgm:prSet presAssocID="{2963681B-5201-47F8-8F43-AFE5DF84D847}" presName="rootConnector1" presStyleLbl="node1" presStyleIdx="0" presStyleCnt="7"/>
      <dgm:spPr/>
    </dgm:pt>
    <dgm:pt modelId="{72D14460-FE18-4C9F-A36A-900BDF82E357}" type="pres">
      <dgm:prSet presAssocID="{2963681B-5201-47F8-8F43-AFE5DF84D847}" presName="hierChild2" presStyleCnt="0"/>
      <dgm:spPr/>
    </dgm:pt>
    <dgm:pt modelId="{66D58EEC-1B10-4D74-99BD-997C8E055866}" type="pres">
      <dgm:prSet presAssocID="{1E230EAF-5FDC-4160-B420-CA31FBBC68A5}" presName="Name37" presStyleLbl="parChTrans1D2" presStyleIdx="0" presStyleCnt="6"/>
      <dgm:spPr/>
    </dgm:pt>
    <dgm:pt modelId="{61FB54B9-AE6E-4871-BF02-670C35DF4E4B}" type="pres">
      <dgm:prSet presAssocID="{182DE0C3-AB92-402E-957C-3C02FC897697}" presName="hierRoot2" presStyleCnt="0">
        <dgm:presLayoutVars>
          <dgm:hierBranch val="init"/>
        </dgm:presLayoutVars>
      </dgm:prSet>
      <dgm:spPr/>
    </dgm:pt>
    <dgm:pt modelId="{2DFB7ED1-A6D3-4AC2-9DE4-77F0595DA178}" type="pres">
      <dgm:prSet presAssocID="{182DE0C3-AB92-402E-957C-3C02FC897697}" presName="rootComposite" presStyleCnt="0"/>
      <dgm:spPr/>
    </dgm:pt>
    <dgm:pt modelId="{07967EF0-91CD-4AF1-ADB2-6470E08FE47E}" type="pres">
      <dgm:prSet presAssocID="{182DE0C3-AB92-402E-957C-3C02FC897697}" presName="rootText" presStyleLbl="node1" presStyleIdx="0" presStyleCnt="7" custLinFactY="-100000" custLinFactNeighborX="36504" custLinFactNeighborY="-113298">
        <dgm:presLayoutVars>
          <dgm:chMax/>
          <dgm:chPref val="3"/>
        </dgm:presLayoutVars>
      </dgm:prSet>
      <dgm:spPr/>
    </dgm:pt>
    <dgm:pt modelId="{8B0A9424-FB18-4A48-82F4-8FFFC021B946}" type="pres">
      <dgm:prSet presAssocID="{182DE0C3-AB92-402E-957C-3C02FC897697}" presName="titleText2" presStyleLbl="fgAcc1" presStyleIdx="0" presStyleCnt="7" custLinFactY="-300000" custLinFactNeighborX="40560" custLinFactNeighborY="-339893">
        <dgm:presLayoutVars>
          <dgm:chMax val="0"/>
          <dgm:chPref val="0"/>
        </dgm:presLayoutVars>
      </dgm:prSet>
      <dgm:spPr/>
    </dgm:pt>
    <dgm:pt modelId="{6705AA40-8C93-45A5-B88E-0C0846C2137C}" type="pres">
      <dgm:prSet presAssocID="{182DE0C3-AB92-402E-957C-3C02FC897697}" presName="rootConnector" presStyleLbl="node2" presStyleIdx="0" presStyleCnt="0"/>
      <dgm:spPr/>
    </dgm:pt>
    <dgm:pt modelId="{ECC27D69-728A-4076-91CE-195B00DFE0F2}" type="pres">
      <dgm:prSet presAssocID="{182DE0C3-AB92-402E-957C-3C02FC897697}" presName="hierChild4" presStyleCnt="0"/>
      <dgm:spPr/>
    </dgm:pt>
    <dgm:pt modelId="{4113672D-6E70-4848-AEBF-E4A62F5C25ED}" type="pres">
      <dgm:prSet presAssocID="{182DE0C3-AB92-402E-957C-3C02FC897697}" presName="hierChild5" presStyleCnt="0"/>
      <dgm:spPr/>
    </dgm:pt>
    <dgm:pt modelId="{048A2C45-BD70-47F5-B41F-32D4A8918481}" type="pres">
      <dgm:prSet presAssocID="{5805635E-E52A-4407-AB80-A92793A4B5EF}" presName="Name37" presStyleLbl="parChTrans1D2" presStyleIdx="1" presStyleCnt="6"/>
      <dgm:spPr/>
    </dgm:pt>
    <dgm:pt modelId="{60436597-9E13-46A1-B26F-A44688A006F0}" type="pres">
      <dgm:prSet presAssocID="{15173261-C077-4036-A30F-8E7E1D3E4433}" presName="hierRoot2" presStyleCnt="0">
        <dgm:presLayoutVars>
          <dgm:hierBranch val="init"/>
        </dgm:presLayoutVars>
      </dgm:prSet>
      <dgm:spPr/>
    </dgm:pt>
    <dgm:pt modelId="{00AFD2CD-DC6F-4D56-B990-BEC0CF825F36}" type="pres">
      <dgm:prSet presAssocID="{15173261-C077-4036-A30F-8E7E1D3E4433}" presName="rootComposite" presStyleCnt="0"/>
      <dgm:spPr/>
    </dgm:pt>
    <dgm:pt modelId="{56C7568F-1D0F-4537-BC94-D047C24F9374}" type="pres">
      <dgm:prSet presAssocID="{15173261-C077-4036-A30F-8E7E1D3E4433}" presName="rootText" presStyleLbl="node1" presStyleIdx="1" presStyleCnt="7" custScaleX="84348" custScaleY="73483" custLinFactX="100000" custLinFactY="-50826" custLinFactNeighborX="180894" custLinFactNeighborY="-100000">
        <dgm:presLayoutVars>
          <dgm:chMax/>
          <dgm:chPref val="3"/>
        </dgm:presLayoutVars>
      </dgm:prSet>
      <dgm:spPr/>
    </dgm:pt>
    <dgm:pt modelId="{7628DE25-6988-4BBC-8A44-D6CC7F2B9AC0}" type="pres">
      <dgm:prSet presAssocID="{15173261-C077-4036-A30F-8E7E1D3E4433}" presName="titleText2" presStyleLbl="fgAcc1" presStyleIdx="1" presStyleCnt="7" custScaleX="84348" custScaleY="73483" custLinFactX="112104" custLinFactY="-200000" custLinFactNeighborX="200000" custLinFactNeighborY="-252477">
        <dgm:presLayoutVars>
          <dgm:chMax val="0"/>
          <dgm:chPref val="0"/>
        </dgm:presLayoutVars>
      </dgm:prSet>
      <dgm:spPr/>
    </dgm:pt>
    <dgm:pt modelId="{D7A54CEE-DA1A-49FE-A84E-C8E96B44B7F8}" type="pres">
      <dgm:prSet presAssocID="{15173261-C077-4036-A30F-8E7E1D3E4433}" presName="rootConnector" presStyleLbl="node2" presStyleIdx="0" presStyleCnt="0"/>
      <dgm:spPr/>
    </dgm:pt>
    <dgm:pt modelId="{09689241-BDAE-4D8D-8AA6-00B61A65240C}" type="pres">
      <dgm:prSet presAssocID="{15173261-C077-4036-A30F-8E7E1D3E4433}" presName="hierChild4" presStyleCnt="0"/>
      <dgm:spPr/>
    </dgm:pt>
    <dgm:pt modelId="{738F260C-1C1A-4198-ACDF-F943382D1ABD}" type="pres">
      <dgm:prSet presAssocID="{10DF553D-5622-462A-BBF7-5E9908AE160C}" presName="Name37" presStyleLbl="parChTrans1D3" presStyleIdx="0" presStyleCnt="2"/>
      <dgm:spPr/>
    </dgm:pt>
    <dgm:pt modelId="{885E407B-45C6-4245-97F8-FA8CA1890CE3}" type="pres">
      <dgm:prSet presAssocID="{D9F8F300-6016-4FC6-98A8-CDDA702C3086}" presName="hierRoot2" presStyleCnt="0">
        <dgm:presLayoutVars>
          <dgm:hierBranch val="init"/>
        </dgm:presLayoutVars>
      </dgm:prSet>
      <dgm:spPr/>
    </dgm:pt>
    <dgm:pt modelId="{7B8DBAC9-3AB6-4D9C-BC5B-F475FB4F42FD}" type="pres">
      <dgm:prSet presAssocID="{D9F8F300-6016-4FC6-98A8-CDDA702C3086}" presName="rootComposite" presStyleCnt="0"/>
      <dgm:spPr/>
    </dgm:pt>
    <dgm:pt modelId="{E3EDA5BD-853B-4D63-82BB-51EF0A51FAC2}" type="pres">
      <dgm:prSet presAssocID="{D9F8F300-6016-4FC6-98A8-CDDA702C3086}" presName="rootText" presStyleLbl="node1" presStyleIdx="2" presStyleCnt="7" custScaleX="84348" custScaleY="73483" custLinFactX="100000" custLinFactY="-50826" custLinFactNeighborX="180894" custLinFactNeighborY="-100000">
        <dgm:presLayoutVars>
          <dgm:chMax/>
          <dgm:chPref val="3"/>
        </dgm:presLayoutVars>
      </dgm:prSet>
      <dgm:spPr/>
    </dgm:pt>
    <dgm:pt modelId="{EA661FD4-7676-4A24-9F78-D5EC48387052}" type="pres">
      <dgm:prSet presAssocID="{D9F8F300-6016-4FC6-98A8-CDDA702C3086}" presName="titleText2" presStyleLbl="fgAcc1" presStyleIdx="2" presStyleCnt="7" custScaleX="84348" custScaleY="73483" custLinFactX="112385" custLinFactY="-200000" custLinFactNeighborX="200000" custLinFactNeighborY="-284973">
        <dgm:presLayoutVars>
          <dgm:chMax val="0"/>
          <dgm:chPref val="0"/>
        </dgm:presLayoutVars>
      </dgm:prSet>
      <dgm:spPr/>
    </dgm:pt>
    <dgm:pt modelId="{496D284B-19B1-40AA-9D8F-6BCED974A954}" type="pres">
      <dgm:prSet presAssocID="{D9F8F300-6016-4FC6-98A8-CDDA702C3086}" presName="rootConnector" presStyleLbl="node3" presStyleIdx="0" presStyleCnt="0"/>
      <dgm:spPr/>
    </dgm:pt>
    <dgm:pt modelId="{468E19C2-AAB4-4B18-9E10-16159282E49C}" type="pres">
      <dgm:prSet presAssocID="{D9F8F300-6016-4FC6-98A8-CDDA702C3086}" presName="hierChild4" presStyleCnt="0"/>
      <dgm:spPr/>
    </dgm:pt>
    <dgm:pt modelId="{D1CBA7B5-6FE9-4A45-8427-5C9E3E28D8C4}" type="pres">
      <dgm:prSet presAssocID="{D9F8F300-6016-4FC6-98A8-CDDA702C3086}" presName="hierChild5" presStyleCnt="0"/>
      <dgm:spPr/>
    </dgm:pt>
    <dgm:pt modelId="{CFBFB474-D2A1-4D00-A3D7-8128F5116674}" type="pres">
      <dgm:prSet presAssocID="{5E8A2BDC-30E2-44DD-BF6F-ADF94C0D8571}" presName="Name37" presStyleLbl="parChTrans1D3" presStyleIdx="1" presStyleCnt="2"/>
      <dgm:spPr/>
    </dgm:pt>
    <dgm:pt modelId="{C1FBEBD5-8143-44A6-A9DC-2AA207347803}" type="pres">
      <dgm:prSet presAssocID="{21F38D24-E955-4A0A-AC94-0D91F549E284}" presName="hierRoot2" presStyleCnt="0">
        <dgm:presLayoutVars>
          <dgm:hierBranch val="init"/>
        </dgm:presLayoutVars>
      </dgm:prSet>
      <dgm:spPr/>
    </dgm:pt>
    <dgm:pt modelId="{826C16AE-C41F-4755-AC4B-AF73D4E8BBB7}" type="pres">
      <dgm:prSet presAssocID="{21F38D24-E955-4A0A-AC94-0D91F549E284}" presName="rootComposite" presStyleCnt="0"/>
      <dgm:spPr/>
    </dgm:pt>
    <dgm:pt modelId="{39D1122C-B83D-42B3-B489-6ADFFED5F6DB}" type="pres">
      <dgm:prSet presAssocID="{21F38D24-E955-4A0A-AC94-0D91F549E284}" presName="rootText" presStyleLbl="node1" presStyleIdx="3" presStyleCnt="7" custScaleX="84348" custScaleY="73483" custLinFactX="100000" custLinFactY="-50826" custLinFactNeighborX="180894" custLinFactNeighborY="-100000">
        <dgm:presLayoutVars>
          <dgm:chMax/>
          <dgm:chPref val="3"/>
        </dgm:presLayoutVars>
      </dgm:prSet>
      <dgm:spPr/>
    </dgm:pt>
    <dgm:pt modelId="{F745E9EE-141D-4277-B372-7DA7013F02A1}" type="pres">
      <dgm:prSet presAssocID="{21F38D24-E955-4A0A-AC94-0D91F549E284}" presName="titleText2" presStyleLbl="fgAcc1" presStyleIdx="3" presStyleCnt="7" custScaleX="84348" custScaleY="73483" custLinFactX="112104" custLinFactY="-200000" custLinFactNeighborX="200000" custLinFactNeighborY="-279877">
        <dgm:presLayoutVars>
          <dgm:chMax val="0"/>
          <dgm:chPref val="0"/>
        </dgm:presLayoutVars>
      </dgm:prSet>
      <dgm:spPr/>
    </dgm:pt>
    <dgm:pt modelId="{8B3B9F26-7501-4571-823E-CF9BB6409E9B}" type="pres">
      <dgm:prSet presAssocID="{21F38D24-E955-4A0A-AC94-0D91F549E284}" presName="rootConnector" presStyleLbl="node3" presStyleIdx="0" presStyleCnt="0"/>
      <dgm:spPr/>
    </dgm:pt>
    <dgm:pt modelId="{5CDD5F4E-DFB0-4BA4-BDC4-84BACEE61F98}" type="pres">
      <dgm:prSet presAssocID="{21F38D24-E955-4A0A-AC94-0D91F549E284}" presName="hierChild4" presStyleCnt="0"/>
      <dgm:spPr/>
    </dgm:pt>
    <dgm:pt modelId="{4C4D0B32-855A-425B-8AD1-28667156BE88}" type="pres">
      <dgm:prSet presAssocID="{21F38D24-E955-4A0A-AC94-0D91F549E284}" presName="hierChild5" presStyleCnt="0"/>
      <dgm:spPr/>
    </dgm:pt>
    <dgm:pt modelId="{71047BA4-D301-48C5-B4B2-A8122E57B6D5}" type="pres">
      <dgm:prSet presAssocID="{15173261-C077-4036-A30F-8E7E1D3E4433}" presName="hierChild5" presStyleCnt="0"/>
      <dgm:spPr/>
    </dgm:pt>
    <dgm:pt modelId="{D332666B-9D29-4AC8-A09E-6B8088F0E018}" type="pres">
      <dgm:prSet presAssocID="{4D9D4A84-A46A-4D36-A078-948A8C75C966}" presName="Name37" presStyleLbl="parChTrans1D2" presStyleIdx="2" presStyleCnt="6"/>
      <dgm:spPr/>
    </dgm:pt>
    <dgm:pt modelId="{33BD8109-1C53-4FB3-8977-8D4B7D116B85}" type="pres">
      <dgm:prSet presAssocID="{1C19F73F-E539-4358-9091-EE04062FEE26}" presName="hierRoot2" presStyleCnt="0">
        <dgm:presLayoutVars>
          <dgm:hierBranch val="init"/>
        </dgm:presLayoutVars>
      </dgm:prSet>
      <dgm:spPr/>
    </dgm:pt>
    <dgm:pt modelId="{AD5196BE-AD43-421B-B56E-F2AB4E75B634}" type="pres">
      <dgm:prSet presAssocID="{1C19F73F-E539-4358-9091-EE04062FEE26}" presName="rootComposite" presStyleCnt="0"/>
      <dgm:spPr/>
    </dgm:pt>
    <dgm:pt modelId="{B7C5ADE7-21F8-4763-9A30-48B79487740E}" type="pres">
      <dgm:prSet presAssocID="{1C19F73F-E539-4358-9091-EE04062FEE26}" presName="rootText" presStyleLbl="node1" presStyleIdx="4" presStyleCnt="7" custLinFactX="-79867" custLinFactY="50623" custLinFactNeighborX="-100000" custLinFactNeighborY="100000">
        <dgm:presLayoutVars>
          <dgm:chMax/>
          <dgm:chPref val="3"/>
        </dgm:presLayoutVars>
      </dgm:prSet>
      <dgm:spPr/>
    </dgm:pt>
    <dgm:pt modelId="{F0C9B510-5B90-4BB6-A2DB-908A48689523}" type="pres">
      <dgm:prSet presAssocID="{1C19F73F-E539-4358-9091-EE04062FEE26}" presName="titleText2" presStyleLbl="fgAcc1" presStyleIdx="4" presStyleCnt="7" custLinFactX="-100000" custLinFactY="200000" custLinFactNeighborX="-102932" custLinFactNeighborY="235804">
        <dgm:presLayoutVars>
          <dgm:chMax val="0"/>
          <dgm:chPref val="0"/>
        </dgm:presLayoutVars>
      </dgm:prSet>
      <dgm:spPr/>
    </dgm:pt>
    <dgm:pt modelId="{03F1CBB8-FF00-4950-82E9-E4904345B554}" type="pres">
      <dgm:prSet presAssocID="{1C19F73F-E539-4358-9091-EE04062FEE26}" presName="rootConnector" presStyleLbl="node2" presStyleIdx="0" presStyleCnt="0"/>
      <dgm:spPr/>
    </dgm:pt>
    <dgm:pt modelId="{E87A6ADE-ACCD-43F2-A639-9E74DE4A1503}" type="pres">
      <dgm:prSet presAssocID="{1C19F73F-E539-4358-9091-EE04062FEE26}" presName="hierChild4" presStyleCnt="0"/>
      <dgm:spPr/>
    </dgm:pt>
    <dgm:pt modelId="{115559CF-12AD-4A25-BC42-D82466B36114}" type="pres">
      <dgm:prSet presAssocID="{1C19F73F-E539-4358-9091-EE04062FEE26}" presName="hierChild5" presStyleCnt="0"/>
      <dgm:spPr/>
    </dgm:pt>
    <dgm:pt modelId="{D0C9D1BF-2ECD-4CA9-A0C8-14F1EC9A2951}" type="pres">
      <dgm:prSet presAssocID="{63F976A2-4907-45D1-B198-BFADC54DC162}" presName="Name37" presStyleLbl="parChTrans1D2" presStyleIdx="3" presStyleCnt="6"/>
      <dgm:spPr/>
    </dgm:pt>
    <dgm:pt modelId="{83A6D9F7-FBC5-4678-BA8E-481180622DF5}" type="pres">
      <dgm:prSet presAssocID="{C437C9F6-26FE-430B-A7CB-39BC681059C0}" presName="hierRoot2" presStyleCnt="0">
        <dgm:presLayoutVars>
          <dgm:hierBranch val="init"/>
        </dgm:presLayoutVars>
      </dgm:prSet>
      <dgm:spPr/>
    </dgm:pt>
    <dgm:pt modelId="{F9F3200A-9C85-4B6E-A248-ED79DF7A772B}" type="pres">
      <dgm:prSet presAssocID="{C437C9F6-26FE-430B-A7CB-39BC681059C0}" presName="rootComposite" presStyleCnt="0"/>
      <dgm:spPr/>
    </dgm:pt>
    <dgm:pt modelId="{3128627A-CCE0-4493-BC45-BB2948C709A3}" type="pres">
      <dgm:prSet presAssocID="{C437C9F6-26FE-430B-A7CB-39BC681059C0}" presName="rootText" presStyleLbl="node1" presStyleIdx="5" presStyleCnt="7" custLinFactX="-20723" custLinFactY="49933" custLinFactNeighborX="-100000" custLinFactNeighborY="100000">
        <dgm:presLayoutVars>
          <dgm:chMax/>
          <dgm:chPref val="3"/>
        </dgm:presLayoutVars>
      </dgm:prSet>
      <dgm:spPr/>
    </dgm:pt>
    <dgm:pt modelId="{01F2495F-9F03-4901-8143-AC42115AB6A8}" type="pres">
      <dgm:prSet presAssocID="{C437C9F6-26FE-430B-A7CB-39BC681059C0}" presName="titleText2" presStyleLbl="fgAcc1" presStyleIdx="5" presStyleCnt="7" custLinFactX="-34137" custLinFactY="200000" custLinFactNeighborX="-100000" custLinFactNeighborY="249799">
        <dgm:presLayoutVars>
          <dgm:chMax val="0"/>
          <dgm:chPref val="0"/>
        </dgm:presLayoutVars>
      </dgm:prSet>
      <dgm:spPr/>
    </dgm:pt>
    <dgm:pt modelId="{7A62FA74-BADC-481D-B2EF-56EE029C9B2B}" type="pres">
      <dgm:prSet presAssocID="{C437C9F6-26FE-430B-A7CB-39BC681059C0}" presName="rootConnector" presStyleLbl="node2" presStyleIdx="0" presStyleCnt="0"/>
      <dgm:spPr/>
    </dgm:pt>
    <dgm:pt modelId="{6C759381-CD89-417C-8A61-06C1FD23AEB9}" type="pres">
      <dgm:prSet presAssocID="{C437C9F6-26FE-430B-A7CB-39BC681059C0}" presName="hierChild4" presStyleCnt="0"/>
      <dgm:spPr/>
    </dgm:pt>
    <dgm:pt modelId="{83F52E31-D817-4DB7-B28F-EF22AC114AA0}" type="pres">
      <dgm:prSet presAssocID="{C437C9F6-26FE-430B-A7CB-39BC681059C0}" presName="hierChild5" presStyleCnt="0"/>
      <dgm:spPr/>
    </dgm:pt>
    <dgm:pt modelId="{A4179764-3DB6-4B51-A3F8-6EAE9D14675F}" type="pres">
      <dgm:prSet presAssocID="{18FE0C56-DABA-4A82-9B4E-DB3A4239DEE8}" presName="Name37" presStyleLbl="parChTrans1D2" presStyleIdx="4" presStyleCnt="6"/>
      <dgm:spPr/>
    </dgm:pt>
    <dgm:pt modelId="{2E4C2687-1432-45D6-8C50-C75C07D1C476}" type="pres">
      <dgm:prSet presAssocID="{0903CAFA-3BEB-4D54-BEBD-D2D8AF4714EF}" presName="hierRoot2" presStyleCnt="0">
        <dgm:presLayoutVars>
          <dgm:hierBranch val="init"/>
        </dgm:presLayoutVars>
      </dgm:prSet>
      <dgm:spPr/>
    </dgm:pt>
    <dgm:pt modelId="{7EEA2D6F-8B08-4C19-92FE-195B6FE36EAB}" type="pres">
      <dgm:prSet presAssocID="{0903CAFA-3BEB-4D54-BEBD-D2D8AF4714EF}" presName="rootComposite" presStyleCnt="0"/>
      <dgm:spPr/>
    </dgm:pt>
    <dgm:pt modelId="{44414890-BC2E-4134-8F00-2CB9F7A84DE8}" type="pres">
      <dgm:prSet presAssocID="{0903CAFA-3BEB-4D54-BEBD-D2D8AF4714EF}" presName="rootText" presStyleLbl="node1" presStyleIdx="6" presStyleCnt="7" custLinFactY="50036" custLinFactNeighborX="-7160" custLinFactNeighborY="100000">
        <dgm:presLayoutVars>
          <dgm:chMax/>
          <dgm:chPref val="3"/>
        </dgm:presLayoutVars>
      </dgm:prSet>
      <dgm:spPr/>
    </dgm:pt>
    <dgm:pt modelId="{2A1A0E82-A082-4DD2-92BA-F97AA9CFEE78}" type="pres">
      <dgm:prSet presAssocID="{0903CAFA-3BEB-4D54-BEBD-D2D8AF4714EF}" presName="titleText2" presStyleLbl="fgAcc1" presStyleIdx="6" presStyleCnt="7" custLinFactY="200000" custLinFactNeighborX="-4876" custLinFactNeighborY="252788">
        <dgm:presLayoutVars>
          <dgm:chMax val="0"/>
          <dgm:chPref val="0"/>
        </dgm:presLayoutVars>
      </dgm:prSet>
      <dgm:spPr/>
    </dgm:pt>
    <dgm:pt modelId="{01211F7A-4A5F-4A02-B604-810BE2516B23}" type="pres">
      <dgm:prSet presAssocID="{0903CAFA-3BEB-4D54-BEBD-D2D8AF4714EF}" presName="rootConnector" presStyleLbl="node2" presStyleIdx="0" presStyleCnt="0"/>
      <dgm:spPr/>
    </dgm:pt>
    <dgm:pt modelId="{8FCDEF5A-C397-42CB-ADDA-7FA663BA964B}" type="pres">
      <dgm:prSet presAssocID="{0903CAFA-3BEB-4D54-BEBD-D2D8AF4714EF}" presName="hierChild4" presStyleCnt="0"/>
      <dgm:spPr/>
    </dgm:pt>
    <dgm:pt modelId="{5222C842-7423-428E-A99C-D84752C5DCE9}" type="pres">
      <dgm:prSet presAssocID="{0903CAFA-3BEB-4D54-BEBD-D2D8AF4714EF}" presName="hierChild5" presStyleCnt="0"/>
      <dgm:spPr/>
    </dgm:pt>
    <dgm:pt modelId="{9474A63A-5653-49EE-B504-778EE7FFB777}" type="pres">
      <dgm:prSet presAssocID="{2963681B-5201-47F8-8F43-AFE5DF84D847}" presName="hierChild3" presStyleCnt="0"/>
      <dgm:spPr/>
    </dgm:pt>
    <dgm:pt modelId="{507ABEF4-61BC-4568-8BDE-58C186A9CCFD}" type="pres">
      <dgm:prSet presAssocID="{2469E99A-01C9-438F-B3D8-44B4197F2203}" presName="Name96" presStyleLbl="parChTrans1D2" presStyleIdx="5" presStyleCnt="6"/>
      <dgm:spPr/>
    </dgm:pt>
    <dgm:pt modelId="{1625E554-915E-4B41-8F5F-FFF1C04BED52}" type="pres">
      <dgm:prSet presAssocID="{FEC2DE4D-27B8-434B-A9CD-DB53D371262D}" presName="hierRoot3" presStyleCnt="0">
        <dgm:presLayoutVars>
          <dgm:hierBranch val="init"/>
        </dgm:presLayoutVars>
      </dgm:prSet>
      <dgm:spPr/>
    </dgm:pt>
    <dgm:pt modelId="{B65633D5-2923-46D9-9CBE-C708DCD5EB66}" type="pres">
      <dgm:prSet presAssocID="{FEC2DE4D-27B8-434B-A9CD-DB53D371262D}" presName="rootComposite3" presStyleCnt="0"/>
      <dgm:spPr/>
    </dgm:pt>
    <dgm:pt modelId="{C25EFCCE-4F9E-4670-8DD5-A308105A6F42}" type="pres">
      <dgm:prSet presAssocID="{FEC2DE4D-27B8-434B-A9CD-DB53D371262D}" presName="rootText3" presStyleLbl="asst1" presStyleIdx="0" presStyleCnt="1" custLinFactNeighborX="-25763" custLinFactNeighborY="63485">
        <dgm:presLayoutVars>
          <dgm:chPref val="3"/>
        </dgm:presLayoutVars>
      </dgm:prSet>
      <dgm:spPr/>
    </dgm:pt>
    <dgm:pt modelId="{8E4C6C7B-BB76-486A-9AD5-05D956AFD534}" type="pres">
      <dgm:prSet presAssocID="{FEC2DE4D-27B8-434B-A9CD-DB53D371262D}" presName="titleText3" presStyleLbl="fgAcc2" presStyleIdx="0" presStyleCnt="1" custLinFactY="90454" custLinFactNeighborX="-28625" custLinFactNeighborY="100000">
        <dgm:presLayoutVars>
          <dgm:chMax val="0"/>
          <dgm:chPref val="0"/>
        </dgm:presLayoutVars>
      </dgm:prSet>
      <dgm:spPr/>
    </dgm:pt>
    <dgm:pt modelId="{4CF3FA91-45E9-4A4E-8B40-1C32C4A01758}" type="pres">
      <dgm:prSet presAssocID="{FEC2DE4D-27B8-434B-A9CD-DB53D371262D}" presName="rootConnector3" presStyleLbl="asst1" presStyleIdx="0" presStyleCnt="1"/>
      <dgm:spPr/>
    </dgm:pt>
    <dgm:pt modelId="{8380459A-342D-401A-8454-0CFD54A1F49E}" type="pres">
      <dgm:prSet presAssocID="{FEC2DE4D-27B8-434B-A9CD-DB53D371262D}" presName="hierChild6" presStyleCnt="0"/>
      <dgm:spPr/>
    </dgm:pt>
    <dgm:pt modelId="{CA1EE946-BE39-40B7-A67C-B554D3A73897}" type="pres">
      <dgm:prSet presAssocID="{FEC2DE4D-27B8-434B-A9CD-DB53D371262D}" presName="hierChild7" presStyleCnt="0"/>
      <dgm:spPr/>
    </dgm:pt>
  </dgm:ptLst>
  <dgm:cxnLst>
    <dgm:cxn modelId="{C19EBE09-AF43-4B0A-B1D6-31F34AB7F5CC}" type="presOf" srcId="{C437C9F6-26FE-430B-A7CB-39BC681059C0}" destId="{3128627A-CCE0-4493-BC45-BB2948C709A3}" srcOrd="0" destOrd="0" presId="urn:microsoft.com/office/officeart/2008/layout/NameandTitleOrganizationalChart"/>
    <dgm:cxn modelId="{8AB56C0F-AF47-4723-A9C4-5A5422819C75}" type="presOf" srcId="{D9F8F300-6016-4FC6-98A8-CDDA702C3086}" destId="{496D284B-19B1-40AA-9D8F-6BCED974A954}" srcOrd="1" destOrd="0" presId="urn:microsoft.com/office/officeart/2008/layout/NameandTitleOrganizationalChart"/>
    <dgm:cxn modelId="{B0D5B111-B2D6-4418-A52E-4F65CD1A0410}" srcId="{2963681B-5201-47F8-8F43-AFE5DF84D847}" destId="{C437C9F6-26FE-430B-A7CB-39BC681059C0}" srcOrd="4" destOrd="0" parTransId="{63F976A2-4907-45D1-B198-BFADC54DC162}" sibTransId="{F2A35D39-6C21-4533-8864-4495F2B9BDE7}"/>
    <dgm:cxn modelId="{E6398513-B429-4897-956B-E9AC04B498C5}" type="presOf" srcId="{188F4DA2-1B74-43D3-A050-F12C2D389E3A}" destId="{7628DE25-6988-4BBC-8A44-D6CC7F2B9AC0}" srcOrd="0" destOrd="0" presId="urn:microsoft.com/office/officeart/2008/layout/NameandTitleOrganizationalChart"/>
    <dgm:cxn modelId="{4A3A7F15-0308-475F-A54C-645D79A0403D}" type="presOf" srcId="{2963681B-5201-47F8-8F43-AFE5DF84D847}" destId="{094B3B7E-3324-416B-9E6B-46FA7212A37A}" srcOrd="0" destOrd="0" presId="urn:microsoft.com/office/officeart/2008/layout/NameandTitleOrganizationalChart"/>
    <dgm:cxn modelId="{7536BB1F-98DC-44EC-8A62-C6E92A9768F6}" type="presOf" srcId="{2469E99A-01C9-438F-B3D8-44B4197F2203}" destId="{507ABEF4-61BC-4568-8BDE-58C186A9CCFD}" srcOrd="0" destOrd="0" presId="urn:microsoft.com/office/officeart/2008/layout/NameandTitleOrganizationalChart"/>
    <dgm:cxn modelId="{AE85AC21-5FF0-4768-8974-C45C6D7A3BEC}" type="presOf" srcId="{4D9D4A84-A46A-4D36-A078-948A8C75C966}" destId="{D332666B-9D29-4AC8-A09E-6B8088F0E018}" srcOrd="0" destOrd="0" presId="urn:microsoft.com/office/officeart/2008/layout/NameandTitleOrganizationalChart"/>
    <dgm:cxn modelId="{32340422-D734-4E9B-AE88-89D3210461BE}" type="presOf" srcId="{21F38D24-E955-4A0A-AC94-0D91F549E284}" destId="{39D1122C-B83D-42B3-B489-6ADFFED5F6DB}" srcOrd="0" destOrd="0" presId="urn:microsoft.com/office/officeart/2008/layout/NameandTitleOrganizationalChart"/>
    <dgm:cxn modelId="{CB3E4E22-71E1-4C32-9DC8-9ADE51B2C174}" srcId="{15173261-C077-4036-A30F-8E7E1D3E4433}" destId="{D9F8F300-6016-4FC6-98A8-CDDA702C3086}" srcOrd="0" destOrd="0" parTransId="{10DF553D-5622-462A-BBF7-5E9908AE160C}" sibTransId="{2831B33B-37E6-482A-87B6-26D2D1AD2FE0}"/>
    <dgm:cxn modelId="{B03DB32B-DEC1-47A6-BA85-FABFA749DE05}" type="presOf" srcId="{17E28807-D9C8-446A-BF45-5AB1C28BEF1F}" destId="{D44348FF-62C7-4533-A588-4B6BDE836678}" srcOrd="0" destOrd="0" presId="urn:microsoft.com/office/officeart/2008/layout/NameandTitleOrganizationalChart"/>
    <dgm:cxn modelId="{ED74AD39-20D9-42E8-A057-E58EEBB97F70}" type="presOf" srcId="{182DE0C3-AB92-402E-957C-3C02FC897697}" destId="{07967EF0-91CD-4AF1-ADB2-6470E08FE47E}" srcOrd="0" destOrd="0" presId="urn:microsoft.com/office/officeart/2008/layout/NameandTitleOrganizationalChart"/>
    <dgm:cxn modelId="{A6EAFC3B-2A81-4487-BAEE-C61C028718D9}" type="presOf" srcId="{F2A35D39-6C21-4533-8864-4495F2B9BDE7}" destId="{01F2495F-9F03-4901-8143-AC42115AB6A8}" srcOrd="0" destOrd="0" presId="urn:microsoft.com/office/officeart/2008/layout/NameandTitleOrganizationalChart"/>
    <dgm:cxn modelId="{FA9C2042-B89B-4CE6-BBFA-AB6FDC735173}" type="presOf" srcId="{06B70489-3B26-4389-AF54-13658E3869D7}" destId="{8B0A9424-FB18-4A48-82F4-8FFFC021B946}" srcOrd="0" destOrd="0" presId="urn:microsoft.com/office/officeart/2008/layout/NameandTitleOrganizationalChart"/>
    <dgm:cxn modelId="{BE1C7C49-6290-4338-BC7C-651E353CD919}" type="presOf" srcId="{182DE0C3-AB92-402E-957C-3C02FC897697}" destId="{6705AA40-8C93-45A5-B88E-0C0846C2137C}" srcOrd="1" destOrd="0" presId="urn:microsoft.com/office/officeart/2008/layout/NameandTitleOrganizationalChart"/>
    <dgm:cxn modelId="{44C0D86B-3BE1-4FFE-8254-2E452C33B2C9}" type="presOf" srcId="{FEC2DE4D-27B8-434B-A9CD-DB53D371262D}" destId="{C25EFCCE-4F9E-4670-8DD5-A308105A6F42}" srcOrd="0" destOrd="0" presId="urn:microsoft.com/office/officeart/2008/layout/NameandTitleOrganizationalChart"/>
    <dgm:cxn modelId="{E9B8E34C-FB57-440D-99A7-D0F595E635B0}" type="presOf" srcId="{18FE0C56-DABA-4A82-9B4E-DB3A4239DEE8}" destId="{A4179764-3DB6-4B51-A3F8-6EAE9D14675F}" srcOrd="0" destOrd="0" presId="urn:microsoft.com/office/officeart/2008/layout/NameandTitleOrganizationalChart"/>
    <dgm:cxn modelId="{DBC32D73-F067-4CFB-A665-935F3D03C980}" type="presOf" srcId="{1C19F73F-E539-4358-9091-EE04062FEE26}" destId="{03F1CBB8-FF00-4950-82E9-E4904345B554}" srcOrd="1" destOrd="0" presId="urn:microsoft.com/office/officeart/2008/layout/NameandTitleOrganizationalChart"/>
    <dgm:cxn modelId="{C1479154-7449-4BF9-BCFD-E7B42FD4E26D}" type="presOf" srcId="{63F976A2-4907-45D1-B198-BFADC54DC162}" destId="{D0C9D1BF-2ECD-4CA9-A0C8-14F1EC9A2951}" srcOrd="0" destOrd="0" presId="urn:microsoft.com/office/officeart/2008/layout/NameandTitleOrganizationalChart"/>
    <dgm:cxn modelId="{C675B677-466C-4006-9FCE-4818C3E29BFC}" type="presOf" srcId="{D9F8F300-6016-4FC6-98A8-CDDA702C3086}" destId="{E3EDA5BD-853B-4D63-82BB-51EF0A51FAC2}" srcOrd="0" destOrd="0" presId="urn:microsoft.com/office/officeart/2008/layout/NameandTitleOrganizationalChart"/>
    <dgm:cxn modelId="{118F1379-BB64-485D-8DFF-C5FE1B5B6372}" type="presOf" srcId="{0903CAFA-3BEB-4D54-BEBD-D2D8AF4714EF}" destId="{01211F7A-4A5F-4A02-B604-810BE2516B23}" srcOrd="1" destOrd="0" presId="urn:microsoft.com/office/officeart/2008/layout/NameandTitleOrganizationalChart"/>
    <dgm:cxn modelId="{37C02A79-86AF-4F7D-8867-BA586120D139}" type="presOf" srcId="{0A2F67B7-A578-44EA-8FA9-5C89B3413B50}" destId="{F0C9B510-5B90-4BB6-A2DB-908A48689523}" srcOrd="0" destOrd="0" presId="urn:microsoft.com/office/officeart/2008/layout/NameandTitleOrganizationalChart"/>
    <dgm:cxn modelId="{4A418281-D8E4-49F7-94EB-5AF1971ED6C7}" type="presOf" srcId="{A1F6F9C9-EF70-487B-8AC4-BB3F8529003C}" destId="{F745E9EE-141D-4277-B372-7DA7013F02A1}" srcOrd="0" destOrd="0" presId="urn:microsoft.com/office/officeart/2008/layout/NameandTitleOrganizationalChart"/>
    <dgm:cxn modelId="{05600F88-7DDF-4BAE-8D58-2788BCE64CD9}" srcId="{2963681B-5201-47F8-8F43-AFE5DF84D847}" destId="{FEC2DE4D-27B8-434B-A9CD-DB53D371262D}" srcOrd="1" destOrd="0" parTransId="{2469E99A-01C9-438F-B3D8-44B4197F2203}" sibTransId="{D2AF46E9-6146-477E-A224-B1B5A1D44EAF}"/>
    <dgm:cxn modelId="{2251948E-4F62-40E8-A0CC-F1C945B8E93F}" type="presOf" srcId="{2963681B-5201-47F8-8F43-AFE5DF84D847}" destId="{85B4937C-00F8-4847-A545-DA7D0D08CE20}" srcOrd="1" destOrd="0" presId="urn:microsoft.com/office/officeart/2008/layout/NameandTitleOrganizationalChart"/>
    <dgm:cxn modelId="{CD84D390-BC03-458C-9AC8-8FF85E6289E7}" type="presOf" srcId="{1C19F73F-E539-4358-9091-EE04062FEE26}" destId="{B7C5ADE7-21F8-4763-9A30-48B79487740E}" srcOrd="0" destOrd="0" presId="urn:microsoft.com/office/officeart/2008/layout/NameandTitleOrganizationalChart"/>
    <dgm:cxn modelId="{16C57E96-6711-41D3-95BA-BE35E4033383}" srcId="{2963681B-5201-47F8-8F43-AFE5DF84D847}" destId="{1C19F73F-E539-4358-9091-EE04062FEE26}" srcOrd="3" destOrd="0" parTransId="{4D9D4A84-A46A-4D36-A078-948A8C75C966}" sibTransId="{0A2F67B7-A578-44EA-8FA9-5C89B3413B50}"/>
    <dgm:cxn modelId="{E9385D9C-B496-4993-9362-AC83BC92D705}" srcId="{2963681B-5201-47F8-8F43-AFE5DF84D847}" destId="{0903CAFA-3BEB-4D54-BEBD-D2D8AF4714EF}" srcOrd="5" destOrd="0" parTransId="{18FE0C56-DABA-4A82-9B4E-DB3A4239DEE8}" sibTransId="{36F83622-3CF6-47E3-A91A-DC45B1BA7AB8}"/>
    <dgm:cxn modelId="{C493469C-F0F9-47E7-9C25-DA46A35F24CC}" type="presOf" srcId="{FEC2DE4D-27B8-434B-A9CD-DB53D371262D}" destId="{4CF3FA91-45E9-4A4E-8B40-1C32C4A01758}" srcOrd="1" destOrd="0" presId="urn:microsoft.com/office/officeart/2008/layout/NameandTitleOrganizationalChart"/>
    <dgm:cxn modelId="{8A93A2A4-1F5D-4B50-88B3-F62B076E6445}" type="presOf" srcId="{21F38D24-E955-4A0A-AC94-0D91F549E284}" destId="{8B3B9F26-7501-4571-823E-CF9BB6409E9B}" srcOrd="1" destOrd="0" presId="urn:microsoft.com/office/officeart/2008/layout/NameandTitleOrganizationalChart"/>
    <dgm:cxn modelId="{00FA55A7-0ECF-440F-A682-9B162D5D678D}" type="presOf" srcId="{C437C9F6-26FE-430B-A7CB-39BC681059C0}" destId="{7A62FA74-BADC-481D-B2EF-56EE029C9B2B}" srcOrd="1" destOrd="0" presId="urn:microsoft.com/office/officeart/2008/layout/NameandTitleOrganizationalChart"/>
    <dgm:cxn modelId="{877CECA8-7C3A-4DCB-AB83-C4A58F4B1760}" type="presOf" srcId="{2831B33B-37E6-482A-87B6-26D2D1AD2FE0}" destId="{EA661FD4-7676-4A24-9F78-D5EC48387052}" srcOrd="0" destOrd="0" presId="urn:microsoft.com/office/officeart/2008/layout/NameandTitleOrganizationalChart"/>
    <dgm:cxn modelId="{10807EAC-E0EF-40B7-8FB8-53DBA4E45AD9}" srcId="{15173261-C077-4036-A30F-8E7E1D3E4433}" destId="{21F38D24-E955-4A0A-AC94-0D91F549E284}" srcOrd="1" destOrd="0" parTransId="{5E8A2BDC-30E2-44DD-BF6F-ADF94C0D8571}" sibTransId="{A1F6F9C9-EF70-487B-8AC4-BB3F8529003C}"/>
    <dgm:cxn modelId="{800A93AC-27D8-46AF-BE2E-09009E18F824}" type="presOf" srcId="{10DF553D-5622-462A-BBF7-5E9908AE160C}" destId="{738F260C-1C1A-4198-ACDF-F943382D1ABD}" srcOrd="0" destOrd="0" presId="urn:microsoft.com/office/officeart/2008/layout/NameandTitleOrganizationalChart"/>
    <dgm:cxn modelId="{03C607B1-1E73-48D8-9246-07EC557B0F27}" type="presOf" srcId="{1E230EAF-5FDC-4160-B420-CA31FBBC68A5}" destId="{66D58EEC-1B10-4D74-99BD-997C8E055866}" srcOrd="0" destOrd="0" presId="urn:microsoft.com/office/officeart/2008/layout/NameandTitleOrganizationalChart"/>
    <dgm:cxn modelId="{2E04EAB4-0734-441D-AF78-3ADDBB7949E3}" type="presOf" srcId="{D2AF46E9-6146-477E-A224-B1B5A1D44EAF}" destId="{8E4C6C7B-BB76-486A-9AD5-05D956AFD534}" srcOrd="0" destOrd="0" presId="urn:microsoft.com/office/officeart/2008/layout/NameandTitleOrganizationalChart"/>
    <dgm:cxn modelId="{893C53B7-F766-4EC3-8C6A-703A79C58D6F}" srcId="{2963681B-5201-47F8-8F43-AFE5DF84D847}" destId="{15173261-C077-4036-A30F-8E7E1D3E4433}" srcOrd="2" destOrd="0" parTransId="{5805635E-E52A-4407-AB80-A92793A4B5EF}" sibTransId="{188F4DA2-1B74-43D3-A050-F12C2D389E3A}"/>
    <dgm:cxn modelId="{98AE87C3-5FDB-474D-BE33-F8EA427FA5B1}" type="presOf" srcId="{0903CAFA-3BEB-4D54-BEBD-D2D8AF4714EF}" destId="{44414890-BC2E-4134-8F00-2CB9F7A84DE8}" srcOrd="0" destOrd="0" presId="urn:microsoft.com/office/officeart/2008/layout/NameandTitleOrganizationalChart"/>
    <dgm:cxn modelId="{A7FC24D0-C428-408C-96A0-698E0F4A5684}" type="presOf" srcId="{5E8A2BDC-30E2-44DD-BF6F-ADF94C0D8571}" destId="{CFBFB474-D2A1-4D00-A3D7-8128F5116674}" srcOrd="0" destOrd="0" presId="urn:microsoft.com/office/officeart/2008/layout/NameandTitleOrganizationalChart"/>
    <dgm:cxn modelId="{CDA801D2-F8A9-485F-B521-CBD8F59FD29C}" srcId="{2963681B-5201-47F8-8F43-AFE5DF84D847}" destId="{182DE0C3-AB92-402E-957C-3C02FC897697}" srcOrd="0" destOrd="0" parTransId="{1E230EAF-5FDC-4160-B420-CA31FBBC68A5}" sibTransId="{06B70489-3B26-4389-AF54-13658E3869D7}"/>
    <dgm:cxn modelId="{1760EDD9-6CB9-4CF7-8056-A589CBBB03A2}" type="presOf" srcId="{5805635E-E52A-4407-AB80-A92793A4B5EF}" destId="{048A2C45-BD70-47F5-B41F-32D4A8918481}" srcOrd="0" destOrd="0" presId="urn:microsoft.com/office/officeart/2008/layout/NameandTitleOrganizationalChart"/>
    <dgm:cxn modelId="{2D18A6DF-D4E8-485F-82BC-69E368DF6A08}" srcId="{C5E1F43D-E111-4A5F-A45E-360147907AE0}" destId="{2963681B-5201-47F8-8F43-AFE5DF84D847}" srcOrd="0" destOrd="0" parTransId="{DDACCF6D-3D74-401F-B4B0-D8353CAD406D}" sibTransId="{17E28807-D9C8-446A-BF45-5AB1C28BEF1F}"/>
    <dgm:cxn modelId="{9846BDF4-F6C7-4AFE-8B09-4785FF778145}" type="presOf" srcId="{15173261-C077-4036-A30F-8E7E1D3E4433}" destId="{D7A54CEE-DA1A-49FE-A84E-C8E96B44B7F8}" srcOrd="1" destOrd="0" presId="urn:microsoft.com/office/officeart/2008/layout/NameandTitleOrganizationalChart"/>
    <dgm:cxn modelId="{DBE6D7FA-BB63-4FC9-902F-09EB1636D77A}" type="presOf" srcId="{C5E1F43D-E111-4A5F-A45E-360147907AE0}" destId="{48A99151-592A-412C-AE73-DC1EEFC9A34F}" srcOrd="0" destOrd="0" presId="urn:microsoft.com/office/officeart/2008/layout/NameandTitleOrganizationalChart"/>
    <dgm:cxn modelId="{1D553AFC-1D78-47C8-9F54-D0E07FE9640D}" type="presOf" srcId="{15173261-C077-4036-A30F-8E7E1D3E4433}" destId="{56C7568F-1D0F-4537-BC94-D047C24F9374}" srcOrd="0" destOrd="0" presId="urn:microsoft.com/office/officeart/2008/layout/NameandTitleOrganizationalChart"/>
    <dgm:cxn modelId="{06F9FDFE-5545-48F8-9907-1C4FEB3677AD}" type="presOf" srcId="{36F83622-3CF6-47E3-A91A-DC45B1BA7AB8}" destId="{2A1A0E82-A082-4DD2-92BA-F97AA9CFEE78}" srcOrd="0" destOrd="0" presId="urn:microsoft.com/office/officeart/2008/layout/NameandTitleOrganizationalChart"/>
    <dgm:cxn modelId="{2D3D93D5-DE32-4B69-86E6-4ECB67D935B5}" type="presParOf" srcId="{48A99151-592A-412C-AE73-DC1EEFC9A34F}" destId="{77C50A74-2159-45A2-A3C3-6279A0444669}" srcOrd="0" destOrd="0" presId="urn:microsoft.com/office/officeart/2008/layout/NameandTitleOrganizationalChart"/>
    <dgm:cxn modelId="{FBC104C0-74F1-4167-B30D-CCF5018AB023}" type="presParOf" srcId="{77C50A74-2159-45A2-A3C3-6279A0444669}" destId="{5FFAFE50-B76E-4582-A2E7-41722FB513F6}" srcOrd="0" destOrd="0" presId="urn:microsoft.com/office/officeart/2008/layout/NameandTitleOrganizationalChart"/>
    <dgm:cxn modelId="{67E66D16-9E2E-4647-A5ED-7CF6B8439576}" type="presParOf" srcId="{5FFAFE50-B76E-4582-A2E7-41722FB513F6}" destId="{094B3B7E-3324-416B-9E6B-46FA7212A37A}" srcOrd="0" destOrd="0" presId="urn:microsoft.com/office/officeart/2008/layout/NameandTitleOrganizationalChart"/>
    <dgm:cxn modelId="{C144CD55-28D0-46F2-A891-AF16A83E90EC}" type="presParOf" srcId="{5FFAFE50-B76E-4582-A2E7-41722FB513F6}" destId="{D44348FF-62C7-4533-A588-4B6BDE836678}" srcOrd="1" destOrd="0" presId="urn:microsoft.com/office/officeart/2008/layout/NameandTitleOrganizationalChart"/>
    <dgm:cxn modelId="{C6650D02-EE7D-47FB-849E-BD10DA68816B}" type="presParOf" srcId="{5FFAFE50-B76E-4582-A2E7-41722FB513F6}" destId="{85B4937C-00F8-4847-A545-DA7D0D08CE20}" srcOrd="2" destOrd="0" presId="urn:microsoft.com/office/officeart/2008/layout/NameandTitleOrganizationalChart"/>
    <dgm:cxn modelId="{6D7E35DB-750B-4BDD-8110-EEEF64A32B3A}" type="presParOf" srcId="{77C50A74-2159-45A2-A3C3-6279A0444669}" destId="{72D14460-FE18-4C9F-A36A-900BDF82E357}" srcOrd="1" destOrd="0" presId="urn:microsoft.com/office/officeart/2008/layout/NameandTitleOrganizationalChart"/>
    <dgm:cxn modelId="{2C0787D7-6787-4E67-A3C4-A0C418A76E47}" type="presParOf" srcId="{72D14460-FE18-4C9F-A36A-900BDF82E357}" destId="{66D58EEC-1B10-4D74-99BD-997C8E055866}" srcOrd="0" destOrd="0" presId="urn:microsoft.com/office/officeart/2008/layout/NameandTitleOrganizationalChart"/>
    <dgm:cxn modelId="{7C7AE29A-4614-4889-B58D-99B5AB637C7D}" type="presParOf" srcId="{72D14460-FE18-4C9F-A36A-900BDF82E357}" destId="{61FB54B9-AE6E-4871-BF02-670C35DF4E4B}" srcOrd="1" destOrd="0" presId="urn:microsoft.com/office/officeart/2008/layout/NameandTitleOrganizationalChart"/>
    <dgm:cxn modelId="{31028423-4EAA-4F8E-9323-FF898DF456D3}" type="presParOf" srcId="{61FB54B9-AE6E-4871-BF02-670C35DF4E4B}" destId="{2DFB7ED1-A6D3-4AC2-9DE4-77F0595DA178}" srcOrd="0" destOrd="0" presId="urn:microsoft.com/office/officeart/2008/layout/NameandTitleOrganizationalChart"/>
    <dgm:cxn modelId="{BA72A360-3F1B-4E0C-A7FA-1FA2AF30756B}" type="presParOf" srcId="{2DFB7ED1-A6D3-4AC2-9DE4-77F0595DA178}" destId="{07967EF0-91CD-4AF1-ADB2-6470E08FE47E}" srcOrd="0" destOrd="0" presId="urn:microsoft.com/office/officeart/2008/layout/NameandTitleOrganizationalChart"/>
    <dgm:cxn modelId="{6EF7C622-643A-4F30-829C-B6162394568E}" type="presParOf" srcId="{2DFB7ED1-A6D3-4AC2-9DE4-77F0595DA178}" destId="{8B0A9424-FB18-4A48-82F4-8FFFC021B946}" srcOrd="1" destOrd="0" presId="urn:microsoft.com/office/officeart/2008/layout/NameandTitleOrganizationalChart"/>
    <dgm:cxn modelId="{70B787DD-BD1C-4485-B62B-179ED4720200}" type="presParOf" srcId="{2DFB7ED1-A6D3-4AC2-9DE4-77F0595DA178}" destId="{6705AA40-8C93-45A5-B88E-0C0846C2137C}" srcOrd="2" destOrd="0" presId="urn:microsoft.com/office/officeart/2008/layout/NameandTitleOrganizationalChart"/>
    <dgm:cxn modelId="{D02BC16D-2A79-41A2-B19A-1BDFA5852E36}" type="presParOf" srcId="{61FB54B9-AE6E-4871-BF02-670C35DF4E4B}" destId="{ECC27D69-728A-4076-91CE-195B00DFE0F2}" srcOrd="1" destOrd="0" presId="urn:microsoft.com/office/officeart/2008/layout/NameandTitleOrganizationalChart"/>
    <dgm:cxn modelId="{E4113905-4892-44A8-8639-CCE22CF0AC06}" type="presParOf" srcId="{61FB54B9-AE6E-4871-BF02-670C35DF4E4B}" destId="{4113672D-6E70-4848-AEBF-E4A62F5C25ED}" srcOrd="2" destOrd="0" presId="urn:microsoft.com/office/officeart/2008/layout/NameandTitleOrganizationalChart"/>
    <dgm:cxn modelId="{865159DF-74C6-4D85-8C3E-0E895E5C1164}" type="presParOf" srcId="{72D14460-FE18-4C9F-A36A-900BDF82E357}" destId="{048A2C45-BD70-47F5-B41F-32D4A8918481}" srcOrd="2" destOrd="0" presId="urn:microsoft.com/office/officeart/2008/layout/NameandTitleOrganizationalChart"/>
    <dgm:cxn modelId="{F8473078-7F23-4CE9-9A23-068493A6CD46}" type="presParOf" srcId="{72D14460-FE18-4C9F-A36A-900BDF82E357}" destId="{60436597-9E13-46A1-B26F-A44688A006F0}" srcOrd="3" destOrd="0" presId="urn:microsoft.com/office/officeart/2008/layout/NameandTitleOrganizationalChart"/>
    <dgm:cxn modelId="{08D25514-CE2E-46EA-862A-5DCBA8D4377B}" type="presParOf" srcId="{60436597-9E13-46A1-B26F-A44688A006F0}" destId="{00AFD2CD-DC6F-4D56-B990-BEC0CF825F36}" srcOrd="0" destOrd="0" presId="urn:microsoft.com/office/officeart/2008/layout/NameandTitleOrganizationalChart"/>
    <dgm:cxn modelId="{03A14941-281C-44B4-8C49-6A58F86E3D2C}" type="presParOf" srcId="{00AFD2CD-DC6F-4D56-B990-BEC0CF825F36}" destId="{56C7568F-1D0F-4537-BC94-D047C24F9374}" srcOrd="0" destOrd="0" presId="urn:microsoft.com/office/officeart/2008/layout/NameandTitleOrganizationalChart"/>
    <dgm:cxn modelId="{8CCB7861-5975-4818-A0C8-B832BCC8BACA}" type="presParOf" srcId="{00AFD2CD-DC6F-4D56-B990-BEC0CF825F36}" destId="{7628DE25-6988-4BBC-8A44-D6CC7F2B9AC0}" srcOrd="1" destOrd="0" presId="urn:microsoft.com/office/officeart/2008/layout/NameandTitleOrganizationalChart"/>
    <dgm:cxn modelId="{032BD2C9-6B2A-46A9-B9ED-C6EF89647243}" type="presParOf" srcId="{00AFD2CD-DC6F-4D56-B990-BEC0CF825F36}" destId="{D7A54CEE-DA1A-49FE-A84E-C8E96B44B7F8}" srcOrd="2" destOrd="0" presId="urn:microsoft.com/office/officeart/2008/layout/NameandTitleOrganizationalChart"/>
    <dgm:cxn modelId="{EB494DF8-6116-492A-B436-C6EE4A2C94EE}" type="presParOf" srcId="{60436597-9E13-46A1-B26F-A44688A006F0}" destId="{09689241-BDAE-4D8D-8AA6-00B61A65240C}" srcOrd="1" destOrd="0" presId="urn:microsoft.com/office/officeart/2008/layout/NameandTitleOrganizationalChart"/>
    <dgm:cxn modelId="{A3C19DF2-7399-4123-A78B-113D703D1824}" type="presParOf" srcId="{09689241-BDAE-4D8D-8AA6-00B61A65240C}" destId="{738F260C-1C1A-4198-ACDF-F943382D1ABD}" srcOrd="0" destOrd="0" presId="urn:microsoft.com/office/officeart/2008/layout/NameandTitleOrganizationalChart"/>
    <dgm:cxn modelId="{90A240FE-2421-4CCA-8F09-DA2570C2A398}" type="presParOf" srcId="{09689241-BDAE-4D8D-8AA6-00B61A65240C}" destId="{885E407B-45C6-4245-97F8-FA8CA1890CE3}" srcOrd="1" destOrd="0" presId="urn:microsoft.com/office/officeart/2008/layout/NameandTitleOrganizationalChart"/>
    <dgm:cxn modelId="{176FAC93-0B2F-46F2-A0E6-E520296A5CB9}" type="presParOf" srcId="{885E407B-45C6-4245-97F8-FA8CA1890CE3}" destId="{7B8DBAC9-3AB6-4D9C-BC5B-F475FB4F42FD}" srcOrd="0" destOrd="0" presId="urn:microsoft.com/office/officeart/2008/layout/NameandTitleOrganizationalChart"/>
    <dgm:cxn modelId="{7B249D67-AFC0-478A-9B3A-2FC8DD97825D}" type="presParOf" srcId="{7B8DBAC9-3AB6-4D9C-BC5B-F475FB4F42FD}" destId="{E3EDA5BD-853B-4D63-82BB-51EF0A51FAC2}" srcOrd="0" destOrd="0" presId="urn:microsoft.com/office/officeart/2008/layout/NameandTitleOrganizationalChart"/>
    <dgm:cxn modelId="{01666BEF-034E-4D87-B14A-B297A1073E4D}" type="presParOf" srcId="{7B8DBAC9-3AB6-4D9C-BC5B-F475FB4F42FD}" destId="{EA661FD4-7676-4A24-9F78-D5EC48387052}" srcOrd="1" destOrd="0" presId="urn:microsoft.com/office/officeart/2008/layout/NameandTitleOrganizationalChart"/>
    <dgm:cxn modelId="{A9D10428-E82A-4508-9C9E-FE7C1808DAF3}" type="presParOf" srcId="{7B8DBAC9-3AB6-4D9C-BC5B-F475FB4F42FD}" destId="{496D284B-19B1-40AA-9D8F-6BCED974A954}" srcOrd="2" destOrd="0" presId="urn:microsoft.com/office/officeart/2008/layout/NameandTitleOrganizationalChart"/>
    <dgm:cxn modelId="{F8F290CB-D346-461E-81CE-12B802CA76C5}" type="presParOf" srcId="{885E407B-45C6-4245-97F8-FA8CA1890CE3}" destId="{468E19C2-AAB4-4B18-9E10-16159282E49C}" srcOrd="1" destOrd="0" presId="urn:microsoft.com/office/officeart/2008/layout/NameandTitleOrganizationalChart"/>
    <dgm:cxn modelId="{48E72E74-CAC4-4DBF-A16F-D13F96D21652}" type="presParOf" srcId="{885E407B-45C6-4245-97F8-FA8CA1890CE3}" destId="{D1CBA7B5-6FE9-4A45-8427-5C9E3E28D8C4}" srcOrd="2" destOrd="0" presId="urn:microsoft.com/office/officeart/2008/layout/NameandTitleOrganizationalChart"/>
    <dgm:cxn modelId="{422A3898-217D-4304-8209-AF7FB2C1A214}" type="presParOf" srcId="{09689241-BDAE-4D8D-8AA6-00B61A65240C}" destId="{CFBFB474-D2A1-4D00-A3D7-8128F5116674}" srcOrd="2" destOrd="0" presId="urn:microsoft.com/office/officeart/2008/layout/NameandTitleOrganizationalChart"/>
    <dgm:cxn modelId="{624655BB-1EA2-4797-859B-DE1DCC7418EA}" type="presParOf" srcId="{09689241-BDAE-4D8D-8AA6-00B61A65240C}" destId="{C1FBEBD5-8143-44A6-A9DC-2AA207347803}" srcOrd="3" destOrd="0" presId="urn:microsoft.com/office/officeart/2008/layout/NameandTitleOrganizationalChart"/>
    <dgm:cxn modelId="{CFFBAA94-BC82-4931-838B-DA215B5C1E3F}" type="presParOf" srcId="{C1FBEBD5-8143-44A6-A9DC-2AA207347803}" destId="{826C16AE-C41F-4755-AC4B-AF73D4E8BBB7}" srcOrd="0" destOrd="0" presId="urn:microsoft.com/office/officeart/2008/layout/NameandTitleOrganizationalChart"/>
    <dgm:cxn modelId="{1E85C89B-130D-41A1-9490-82C797940A8C}" type="presParOf" srcId="{826C16AE-C41F-4755-AC4B-AF73D4E8BBB7}" destId="{39D1122C-B83D-42B3-B489-6ADFFED5F6DB}" srcOrd="0" destOrd="0" presId="urn:microsoft.com/office/officeart/2008/layout/NameandTitleOrganizationalChart"/>
    <dgm:cxn modelId="{95C62CA6-78B8-4EA1-985D-F7CB587A5BA0}" type="presParOf" srcId="{826C16AE-C41F-4755-AC4B-AF73D4E8BBB7}" destId="{F745E9EE-141D-4277-B372-7DA7013F02A1}" srcOrd="1" destOrd="0" presId="urn:microsoft.com/office/officeart/2008/layout/NameandTitleOrganizationalChart"/>
    <dgm:cxn modelId="{C3D9C26A-40A0-4624-A5EF-8B9CF6EF20A6}" type="presParOf" srcId="{826C16AE-C41F-4755-AC4B-AF73D4E8BBB7}" destId="{8B3B9F26-7501-4571-823E-CF9BB6409E9B}" srcOrd="2" destOrd="0" presId="urn:microsoft.com/office/officeart/2008/layout/NameandTitleOrganizationalChart"/>
    <dgm:cxn modelId="{6BFDB60A-B119-44C9-979F-8B152FCAF698}" type="presParOf" srcId="{C1FBEBD5-8143-44A6-A9DC-2AA207347803}" destId="{5CDD5F4E-DFB0-4BA4-BDC4-84BACEE61F98}" srcOrd="1" destOrd="0" presId="urn:microsoft.com/office/officeart/2008/layout/NameandTitleOrganizationalChart"/>
    <dgm:cxn modelId="{97C96E38-4F31-4E73-885E-069AF2DF09A1}" type="presParOf" srcId="{C1FBEBD5-8143-44A6-A9DC-2AA207347803}" destId="{4C4D0B32-855A-425B-8AD1-28667156BE88}" srcOrd="2" destOrd="0" presId="urn:microsoft.com/office/officeart/2008/layout/NameandTitleOrganizationalChart"/>
    <dgm:cxn modelId="{B70AB75C-CDF3-4A15-AE29-0B0B62EAFB5A}" type="presParOf" srcId="{60436597-9E13-46A1-B26F-A44688A006F0}" destId="{71047BA4-D301-48C5-B4B2-A8122E57B6D5}" srcOrd="2" destOrd="0" presId="urn:microsoft.com/office/officeart/2008/layout/NameandTitleOrganizationalChart"/>
    <dgm:cxn modelId="{278620E2-5AAA-4C72-A4F5-C2A958C9BBFE}" type="presParOf" srcId="{72D14460-FE18-4C9F-A36A-900BDF82E357}" destId="{D332666B-9D29-4AC8-A09E-6B8088F0E018}" srcOrd="4" destOrd="0" presId="urn:microsoft.com/office/officeart/2008/layout/NameandTitleOrganizationalChart"/>
    <dgm:cxn modelId="{8E2ED5BF-DF36-4A88-B92B-EEB7801927BC}" type="presParOf" srcId="{72D14460-FE18-4C9F-A36A-900BDF82E357}" destId="{33BD8109-1C53-4FB3-8977-8D4B7D116B85}" srcOrd="5" destOrd="0" presId="urn:microsoft.com/office/officeart/2008/layout/NameandTitleOrganizationalChart"/>
    <dgm:cxn modelId="{09D93660-45C8-45AF-ABA7-852FC985AA21}" type="presParOf" srcId="{33BD8109-1C53-4FB3-8977-8D4B7D116B85}" destId="{AD5196BE-AD43-421B-B56E-F2AB4E75B634}" srcOrd="0" destOrd="0" presId="urn:microsoft.com/office/officeart/2008/layout/NameandTitleOrganizationalChart"/>
    <dgm:cxn modelId="{33CF6F77-A83F-41DC-A60C-4C0D49CF1FAF}" type="presParOf" srcId="{AD5196BE-AD43-421B-B56E-F2AB4E75B634}" destId="{B7C5ADE7-21F8-4763-9A30-48B79487740E}" srcOrd="0" destOrd="0" presId="urn:microsoft.com/office/officeart/2008/layout/NameandTitleOrganizationalChart"/>
    <dgm:cxn modelId="{631B28B5-3FF2-478A-B75D-0BF2BFF98141}" type="presParOf" srcId="{AD5196BE-AD43-421B-B56E-F2AB4E75B634}" destId="{F0C9B510-5B90-4BB6-A2DB-908A48689523}" srcOrd="1" destOrd="0" presId="urn:microsoft.com/office/officeart/2008/layout/NameandTitleOrganizationalChart"/>
    <dgm:cxn modelId="{2C948A52-5F09-4E87-A47B-0A7F317A8CFE}" type="presParOf" srcId="{AD5196BE-AD43-421B-B56E-F2AB4E75B634}" destId="{03F1CBB8-FF00-4950-82E9-E4904345B554}" srcOrd="2" destOrd="0" presId="urn:microsoft.com/office/officeart/2008/layout/NameandTitleOrganizationalChart"/>
    <dgm:cxn modelId="{F857C3F7-514C-4527-9659-17E1F6584C2A}" type="presParOf" srcId="{33BD8109-1C53-4FB3-8977-8D4B7D116B85}" destId="{E87A6ADE-ACCD-43F2-A639-9E74DE4A1503}" srcOrd="1" destOrd="0" presId="urn:microsoft.com/office/officeart/2008/layout/NameandTitleOrganizationalChart"/>
    <dgm:cxn modelId="{4860E8F3-4C55-4855-9830-B3CC59FAF303}" type="presParOf" srcId="{33BD8109-1C53-4FB3-8977-8D4B7D116B85}" destId="{115559CF-12AD-4A25-BC42-D82466B36114}" srcOrd="2" destOrd="0" presId="urn:microsoft.com/office/officeart/2008/layout/NameandTitleOrganizationalChart"/>
    <dgm:cxn modelId="{B50C924C-4E93-415E-BB73-1A929582078B}" type="presParOf" srcId="{72D14460-FE18-4C9F-A36A-900BDF82E357}" destId="{D0C9D1BF-2ECD-4CA9-A0C8-14F1EC9A2951}" srcOrd="6" destOrd="0" presId="urn:microsoft.com/office/officeart/2008/layout/NameandTitleOrganizationalChart"/>
    <dgm:cxn modelId="{4EF2F9F7-00F6-45F1-ABEC-36F4D8EFB92C}" type="presParOf" srcId="{72D14460-FE18-4C9F-A36A-900BDF82E357}" destId="{83A6D9F7-FBC5-4678-BA8E-481180622DF5}" srcOrd="7" destOrd="0" presId="urn:microsoft.com/office/officeart/2008/layout/NameandTitleOrganizationalChart"/>
    <dgm:cxn modelId="{BF889164-D0FC-4CE7-A7DF-BA96B3FB6B2A}" type="presParOf" srcId="{83A6D9F7-FBC5-4678-BA8E-481180622DF5}" destId="{F9F3200A-9C85-4B6E-A248-ED79DF7A772B}" srcOrd="0" destOrd="0" presId="urn:microsoft.com/office/officeart/2008/layout/NameandTitleOrganizationalChart"/>
    <dgm:cxn modelId="{9277D2D4-36E5-4DE0-8128-FDCFD2EF8AA7}" type="presParOf" srcId="{F9F3200A-9C85-4B6E-A248-ED79DF7A772B}" destId="{3128627A-CCE0-4493-BC45-BB2948C709A3}" srcOrd="0" destOrd="0" presId="urn:microsoft.com/office/officeart/2008/layout/NameandTitleOrganizationalChart"/>
    <dgm:cxn modelId="{52ACC4EA-BE05-4132-AF5C-8C2897311C59}" type="presParOf" srcId="{F9F3200A-9C85-4B6E-A248-ED79DF7A772B}" destId="{01F2495F-9F03-4901-8143-AC42115AB6A8}" srcOrd="1" destOrd="0" presId="urn:microsoft.com/office/officeart/2008/layout/NameandTitleOrganizationalChart"/>
    <dgm:cxn modelId="{A719BB42-E878-4EA5-BF9C-8405D9331AF4}" type="presParOf" srcId="{F9F3200A-9C85-4B6E-A248-ED79DF7A772B}" destId="{7A62FA74-BADC-481D-B2EF-56EE029C9B2B}" srcOrd="2" destOrd="0" presId="urn:microsoft.com/office/officeart/2008/layout/NameandTitleOrganizationalChart"/>
    <dgm:cxn modelId="{D95B6EF3-2A7C-45BE-BD3A-B6AD53EC0D9F}" type="presParOf" srcId="{83A6D9F7-FBC5-4678-BA8E-481180622DF5}" destId="{6C759381-CD89-417C-8A61-06C1FD23AEB9}" srcOrd="1" destOrd="0" presId="urn:microsoft.com/office/officeart/2008/layout/NameandTitleOrganizationalChart"/>
    <dgm:cxn modelId="{605510E1-38CE-4FC1-B183-BF50DECABD88}" type="presParOf" srcId="{83A6D9F7-FBC5-4678-BA8E-481180622DF5}" destId="{83F52E31-D817-4DB7-B28F-EF22AC114AA0}" srcOrd="2" destOrd="0" presId="urn:microsoft.com/office/officeart/2008/layout/NameandTitleOrganizationalChart"/>
    <dgm:cxn modelId="{A34679CE-48E4-4F84-9A7E-9686FBE0E06E}" type="presParOf" srcId="{72D14460-FE18-4C9F-A36A-900BDF82E357}" destId="{A4179764-3DB6-4B51-A3F8-6EAE9D14675F}" srcOrd="8" destOrd="0" presId="urn:microsoft.com/office/officeart/2008/layout/NameandTitleOrganizationalChart"/>
    <dgm:cxn modelId="{CA778AD1-814D-4231-AB46-58E50E964903}" type="presParOf" srcId="{72D14460-FE18-4C9F-A36A-900BDF82E357}" destId="{2E4C2687-1432-45D6-8C50-C75C07D1C476}" srcOrd="9" destOrd="0" presId="urn:microsoft.com/office/officeart/2008/layout/NameandTitleOrganizationalChart"/>
    <dgm:cxn modelId="{29DDD3C9-8E25-4155-865B-BA451CE03BD5}" type="presParOf" srcId="{2E4C2687-1432-45D6-8C50-C75C07D1C476}" destId="{7EEA2D6F-8B08-4C19-92FE-195B6FE36EAB}" srcOrd="0" destOrd="0" presId="urn:microsoft.com/office/officeart/2008/layout/NameandTitleOrganizationalChart"/>
    <dgm:cxn modelId="{F7E020AE-54A8-447A-9489-2F4CBBAE30CA}" type="presParOf" srcId="{7EEA2D6F-8B08-4C19-92FE-195B6FE36EAB}" destId="{44414890-BC2E-4134-8F00-2CB9F7A84DE8}" srcOrd="0" destOrd="0" presId="urn:microsoft.com/office/officeart/2008/layout/NameandTitleOrganizationalChart"/>
    <dgm:cxn modelId="{5449E6A1-E0FC-49A1-B2F7-4CE0CFBE2AA8}" type="presParOf" srcId="{7EEA2D6F-8B08-4C19-92FE-195B6FE36EAB}" destId="{2A1A0E82-A082-4DD2-92BA-F97AA9CFEE78}" srcOrd="1" destOrd="0" presId="urn:microsoft.com/office/officeart/2008/layout/NameandTitleOrganizationalChart"/>
    <dgm:cxn modelId="{C58ECC81-015D-484E-B359-567E407A6C68}" type="presParOf" srcId="{7EEA2D6F-8B08-4C19-92FE-195B6FE36EAB}" destId="{01211F7A-4A5F-4A02-B604-810BE2516B23}" srcOrd="2" destOrd="0" presId="urn:microsoft.com/office/officeart/2008/layout/NameandTitleOrganizationalChart"/>
    <dgm:cxn modelId="{FAB88128-F80C-4631-A060-1FC0F3DB284C}" type="presParOf" srcId="{2E4C2687-1432-45D6-8C50-C75C07D1C476}" destId="{8FCDEF5A-C397-42CB-ADDA-7FA663BA964B}" srcOrd="1" destOrd="0" presId="urn:microsoft.com/office/officeart/2008/layout/NameandTitleOrganizationalChart"/>
    <dgm:cxn modelId="{32E3E5BF-63E8-4EBE-ABEE-C3754868555C}" type="presParOf" srcId="{2E4C2687-1432-45D6-8C50-C75C07D1C476}" destId="{5222C842-7423-428E-A99C-D84752C5DCE9}" srcOrd="2" destOrd="0" presId="urn:microsoft.com/office/officeart/2008/layout/NameandTitleOrganizationalChart"/>
    <dgm:cxn modelId="{55381EE9-423C-4830-9CC1-BEAE6FDC00CF}" type="presParOf" srcId="{77C50A74-2159-45A2-A3C3-6279A0444669}" destId="{9474A63A-5653-49EE-B504-778EE7FFB777}" srcOrd="2" destOrd="0" presId="urn:microsoft.com/office/officeart/2008/layout/NameandTitleOrganizationalChart"/>
    <dgm:cxn modelId="{EA0DCFB1-A9A0-4B65-B81E-AA5A07CF3661}" type="presParOf" srcId="{9474A63A-5653-49EE-B504-778EE7FFB777}" destId="{507ABEF4-61BC-4568-8BDE-58C186A9CCFD}" srcOrd="0" destOrd="0" presId="urn:microsoft.com/office/officeart/2008/layout/NameandTitleOrganizationalChart"/>
    <dgm:cxn modelId="{801A4238-6EC8-40F1-B63A-448EE5C28231}" type="presParOf" srcId="{9474A63A-5653-49EE-B504-778EE7FFB777}" destId="{1625E554-915E-4B41-8F5F-FFF1C04BED52}" srcOrd="1" destOrd="0" presId="urn:microsoft.com/office/officeart/2008/layout/NameandTitleOrganizationalChart"/>
    <dgm:cxn modelId="{22587B4E-F979-4E46-BADF-77F70FB3AA9C}" type="presParOf" srcId="{1625E554-915E-4B41-8F5F-FFF1C04BED52}" destId="{B65633D5-2923-46D9-9CBE-C708DCD5EB66}" srcOrd="0" destOrd="0" presId="urn:microsoft.com/office/officeart/2008/layout/NameandTitleOrganizationalChart"/>
    <dgm:cxn modelId="{EE20AAA7-4C24-485C-ABB5-941D8EEAF568}" type="presParOf" srcId="{B65633D5-2923-46D9-9CBE-C708DCD5EB66}" destId="{C25EFCCE-4F9E-4670-8DD5-A308105A6F42}" srcOrd="0" destOrd="0" presId="urn:microsoft.com/office/officeart/2008/layout/NameandTitleOrganizationalChart"/>
    <dgm:cxn modelId="{E6FE223C-1072-4DFE-8E72-F8A6D87D19E3}" type="presParOf" srcId="{B65633D5-2923-46D9-9CBE-C708DCD5EB66}" destId="{8E4C6C7B-BB76-486A-9AD5-05D956AFD534}" srcOrd="1" destOrd="0" presId="urn:microsoft.com/office/officeart/2008/layout/NameandTitleOrganizationalChart"/>
    <dgm:cxn modelId="{F161B673-F974-499D-B88A-EB9B53502EA1}" type="presParOf" srcId="{B65633D5-2923-46D9-9CBE-C708DCD5EB66}" destId="{4CF3FA91-45E9-4A4E-8B40-1C32C4A01758}" srcOrd="2" destOrd="0" presId="urn:microsoft.com/office/officeart/2008/layout/NameandTitleOrganizationalChart"/>
    <dgm:cxn modelId="{6F9E0910-6D82-47A6-A1DB-0EE09A0B609A}" type="presParOf" srcId="{1625E554-915E-4B41-8F5F-FFF1C04BED52}" destId="{8380459A-342D-401A-8454-0CFD54A1F49E}" srcOrd="1" destOrd="0" presId="urn:microsoft.com/office/officeart/2008/layout/NameandTitleOrganizationalChart"/>
    <dgm:cxn modelId="{E49CAAD1-25FC-435F-9559-DC072C8E24BE}" type="presParOf" srcId="{1625E554-915E-4B41-8F5F-FFF1C04BED52}" destId="{CA1EE946-BE39-40B7-A67C-B554D3A73897}" srcOrd="2" destOrd="0" presId="urn:microsoft.com/office/officeart/2008/layout/NameandTitleOrganizationalChart"/>
  </dgm:cxnLst>
  <dgm:bg>
    <a:noFill/>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392917-E84E-41BE-9ED1-8033A5868B8E}" type="doc">
      <dgm:prSet loTypeId="urn:microsoft.com/office/officeart/2008/layout/NameandTitleOrganizationalChart" loCatId="hierarchy" qsTypeId="urn:microsoft.com/office/officeart/2005/8/quickstyle/simple4" qsCatId="simple" csTypeId="urn:microsoft.com/office/officeart/2005/8/colors/accent1_2" csCatId="accent1" phldr="1"/>
      <dgm:spPr/>
      <dgm:t>
        <a:bodyPr/>
        <a:lstStyle/>
        <a:p>
          <a:endParaRPr lang="hr-HR"/>
        </a:p>
      </dgm:t>
    </dgm:pt>
    <dgm:pt modelId="{045B76FE-BC34-4B4D-9753-2B9EF8F5AC53}">
      <dgm:prSet phldrT="[Tekst]" custT="1"/>
      <dgm:spPr>
        <a:solidFill>
          <a:srgbClr val="292663"/>
        </a:solidFill>
        <a:ln>
          <a:solidFill>
            <a:schemeClr val="bg1"/>
          </a:solidFill>
        </a:ln>
        <a:effectLst>
          <a:reflection blurRad="6350" stA="52000" endA="300" endPos="35000" dir="5400000" sy="-100000" algn="bl" rotWithShape="0"/>
        </a:effectLst>
      </dgm:spPr>
      <dgm:t>
        <a:bodyPr/>
        <a:lstStyle/>
        <a:p>
          <a:r>
            <a:rPr lang="hr-HR" sz="800" dirty="0"/>
            <a:t>SEKTOR RAČUNOVODSTVA, FINANCIJA I KONTROLINGA</a:t>
          </a:r>
        </a:p>
      </dgm:t>
    </dgm:pt>
    <dgm:pt modelId="{75EBB8F5-351C-4D50-AD77-C3D990304ED2}" type="parTrans" cxnId="{EB6FE7B8-05F1-49D3-B10A-54E58F79237E}">
      <dgm:prSet/>
      <dgm:spPr/>
      <dgm:t>
        <a:bodyPr/>
        <a:lstStyle/>
        <a:p>
          <a:endParaRPr lang="hr-HR"/>
        </a:p>
      </dgm:t>
    </dgm:pt>
    <dgm:pt modelId="{FF423614-ADB2-460A-A5D7-998E3F145094}" type="sibTrans" cxnId="{EB6FE7B8-05F1-49D3-B10A-54E58F79237E}">
      <dgm:prSet custT="1"/>
      <dgm:spPr>
        <a:ln>
          <a:solidFill>
            <a:schemeClr val="bg1"/>
          </a:solidFill>
        </a:ln>
        <a:effectLst>
          <a:reflection blurRad="6350" stA="52000" endA="300" endPos="35000" dir="5400000" sy="-100000" algn="bl" rotWithShape="0"/>
        </a:effectLst>
      </dgm:spPr>
      <dgm:t>
        <a:bodyPr/>
        <a:lstStyle/>
        <a:p>
          <a:pPr algn="ctr"/>
          <a:r>
            <a:rPr lang="hr-HR" sz="700" dirty="0">
              <a:solidFill>
                <a:schemeClr val="tx2"/>
              </a:solidFill>
            </a:rPr>
            <a:t>RUKOVODITELJ</a:t>
          </a:r>
        </a:p>
      </dgm:t>
    </dgm:pt>
    <dgm:pt modelId="{5662E6EB-6E79-41F9-AA38-A06D1377FF8E}">
      <dgm:prSet phldrT="[Tekst]" custT="1"/>
      <dgm:spPr>
        <a:solidFill>
          <a:srgbClr val="292663"/>
        </a:solidFill>
        <a:ln>
          <a:solidFill>
            <a:schemeClr val="bg1"/>
          </a:solidFill>
        </a:ln>
        <a:effectLst>
          <a:reflection blurRad="6350" stA="52000" endA="300" endPos="35000" dir="5400000" sy="-100000" algn="bl" rotWithShape="0"/>
        </a:effectLst>
      </dgm:spPr>
      <dgm:t>
        <a:bodyPr/>
        <a:lstStyle/>
        <a:p>
          <a:r>
            <a:rPr lang="hr-HR" sz="700" dirty="0"/>
            <a:t>ODJEL RAČUNOVODSTVA I FINANCIJA</a:t>
          </a:r>
        </a:p>
      </dgm:t>
    </dgm:pt>
    <dgm:pt modelId="{944FF8F3-37DA-4F57-905B-350F7E160F3A}" type="parTrans" cxnId="{044E23D1-A3DF-476B-96A7-4C5EA8444474}">
      <dgm:prSet/>
      <dgm:spPr/>
      <dgm:t>
        <a:bodyPr/>
        <a:lstStyle/>
        <a:p>
          <a:endParaRPr lang="hr-HR"/>
        </a:p>
      </dgm:t>
    </dgm:pt>
    <dgm:pt modelId="{D319917D-43B0-46BF-8684-0E445018B8E9}" type="sibTrans" cxnId="{044E23D1-A3DF-476B-96A7-4C5EA8444474}">
      <dgm:prSet custT="1"/>
      <dgm:spPr>
        <a:ln>
          <a:solidFill>
            <a:schemeClr val="bg1"/>
          </a:solidFill>
        </a:ln>
        <a:effectLst>
          <a:reflection blurRad="6350" stA="52000" endA="300" endPos="35000" dir="5400000" sy="-100000" algn="bl" rotWithShape="0"/>
        </a:effectLst>
      </dgm:spPr>
      <dgm:t>
        <a:bodyPr/>
        <a:lstStyle/>
        <a:p>
          <a:endParaRPr lang="hr-HR" sz="700">
            <a:solidFill>
              <a:schemeClr val="tx2"/>
            </a:solidFill>
          </a:endParaRPr>
        </a:p>
      </dgm:t>
    </dgm:pt>
    <dgm:pt modelId="{972F258A-845B-4BF1-BE74-E6261675F967}">
      <dgm:prSet phldrT="[Tekst]" custT="1"/>
      <dgm:spPr>
        <a:solidFill>
          <a:srgbClr val="292663"/>
        </a:solidFill>
        <a:ln>
          <a:solidFill>
            <a:schemeClr val="bg1"/>
          </a:solidFill>
        </a:ln>
        <a:effectLst>
          <a:reflection blurRad="6350" stA="52000" endA="300" endPos="35000" dir="5400000" sy="-100000" algn="bl" rotWithShape="0"/>
        </a:effectLst>
      </dgm:spPr>
      <dgm:t>
        <a:bodyPr/>
        <a:lstStyle/>
        <a:p>
          <a:r>
            <a:rPr lang="hr-HR" sz="700" dirty="0"/>
            <a:t>ODJEL KONTROLINGA</a:t>
          </a:r>
        </a:p>
      </dgm:t>
    </dgm:pt>
    <dgm:pt modelId="{AA0E55AE-D3CD-48FC-8D52-F04A8C463220}" type="parTrans" cxnId="{744B878F-B9C3-4BD1-9821-C2A3A7C7AF1A}">
      <dgm:prSet/>
      <dgm:spPr/>
      <dgm:t>
        <a:bodyPr/>
        <a:lstStyle/>
        <a:p>
          <a:endParaRPr lang="hr-HR"/>
        </a:p>
      </dgm:t>
    </dgm:pt>
    <dgm:pt modelId="{59BF3B9F-C20C-4F23-A9CE-8AE31889D1AC}" type="sibTrans" cxnId="{744B878F-B9C3-4BD1-9821-C2A3A7C7AF1A}">
      <dgm:prSet custT="1"/>
      <dgm:spPr>
        <a:ln>
          <a:solidFill>
            <a:schemeClr val="bg1"/>
          </a:solidFill>
        </a:ln>
        <a:effectLst>
          <a:reflection blurRad="6350" stA="52000" endA="300" endPos="35000" dir="5400000" sy="-100000" algn="bl" rotWithShape="0"/>
        </a:effectLst>
      </dgm:spPr>
      <dgm:t>
        <a:bodyPr/>
        <a:lstStyle/>
        <a:p>
          <a:pPr algn="ctr"/>
          <a:r>
            <a:rPr lang="hr-HR" sz="700">
              <a:solidFill>
                <a:schemeClr val="tx2"/>
              </a:solidFill>
            </a:rPr>
            <a:t>VODITELJ KONTROLINGA</a:t>
          </a:r>
          <a:endParaRPr lang="hr-HR" sz="700" dirty="0">
            <a:solidFill>
              <a:schemeClr val="tx2"/>
            </a:solidFill>
          </a:endParaRPr>
        </a:p>
      </dgm:t>
    </dgm:pt>
    <dgm:pt modelId="{816F8D68-6D24-410C-A3DC-7D0B89B700F8}">
      <dgm:prSet phldrT="[Tekst]" custT="1"/>
      <dgm:spPr>
        <a:solidFill>
          <a:srgbClr val="292663"/>
        </a:solidFill>
        <a:ln>
          <a:solidFill>
            <a:schemeClr val="bg1"/>
          </a:solidFill>
        </a:ln>
        <a:effectLst>
          <a:reflection blurRad="6350" stA="52000" endA="300" endPos="35000" dir="5400000" sy="-100000" algn="bl" rotWithShape="0"/>
        </a:effectLst>
      </dgm:spPr>
      <dgm:t>
        <a:bodyPr/>
        <a:lstStyle/>
        <a:p>
          <a:r>
            <a:rPr lang="hr-HR" sz="700" dirty="0"/>
            <a:t>ODJEL ZA KORISNIKE I NAPLATU POTRAŽIVANJA</a:t>
          </a:r>
        </a:p>
      </dgm:t>
    </dgm:pt>
    <dgm:pt modelId="{5C154839-B073-4491-9868-072928F49406}" type="parTrans" cxnId="{7EC50ED4-3558-4814-93EA-7B43B04E7D96}">
      <dgm:prSet/>
      <dgm:spPr/>
      <dgm:t>
        <a:bodyPr/>
        <a:lstStyle/>
        <a:p>
          <a:endParaRPr lang="hr-HR"/>
        </a:p>
      </dgm:t>
    </dgm:pt>
    <dgm:pt modelId="{C058ECF6-4262-4F32-830F-D4ACB28E7D78}" type="sibTrans" cxnId="{7EC50ED4-3558-4814-93EA-7B43B04E7D96}">
      <dgm:prSet custT="1"/>
      <dgm:spPr>
        <a:ln>
          <a:solidFill>
            <a:schemeClr val="bg1"/>
          </a:solidFill>
        </a:ln>
        <a:effectLst/>
      </dgm:spPr>
      <dgm:t>
        <a:bodyPr/>
        <a:lstStyle/>
        <a:p>
          <a:pPr algn="ctr"/>
          <a:r>
            <a:rPr lang="hr-HR" sz="700" dirty="0">
              <a:solidFill>
                <a:schemeClr val="tx2"/>
              </a:solidFill>
            </a:rPr>
            <a:t>VODITELJ ODJELA ZA KORISNIKE I NAPLATU POTRAŽIVANJA</a:t>
          </a:r>
        </a:p>
      </dgm:t>
    </dgm:pt>
    <dgm:pt modelId="{04DB576D-2001-4B0C-AC4F-EB72C40A9563}">
      <dgm:prSet phldrT="[Tekst]" custT="1"/>
      <dgm:spPr>
        <a:solidFill>
          <a:srgbClr val="292663"/>
        </a:solidFill>
        <a:ln>
          <a:solidFill>
            <a:schemeClr val="bg1"/>
          </a:solidFill>
        </a:ln>
        <a:effectLst>
          <a:reflection blurRad="6350" stA="52000" endA="300" endPos="35000" dir="5400000" sy="-100000" algn="bl" rotWithShape="0"/>
        </a:effectLst>
      </dgm:spPr>
      <dgm:t>
        <a:bodyPr/>
        <a:lstStyle/>
        <a:p>
          <a:r>
            <a:rPr lang="hr-HR" sz="700" dirty="0"/>
            <a:t>STRUČNI SURADNIK ZA NAPLATU POTRAŽIVANJA</a:t>
          </a:r>
        </a:p>
      </dgm:t>
    </dgm:pt>
    <dgm:pt modelId="{BD3FE0C2-20E7-40C9-8BA5-7966EA75A987}" type="parTrans" cxnId="{E6F2E6D0-7E00-4728-AA22-D9F636DE2DCE}">
      <dgm:prSet/>
      <dgm:spPr/>
      <dgm:t>
        <a:bodyPr/>
        <a:lstStyle/>
        <a:p>
          <a:endParaRPr lang="hr-HR"/>
        </a:p>
      </dgm:t>
    </dgm:pt>
    <dgm:pt modelId="{A2134497-69FA-4E4C-949E-A173E7AACB72}" type="sibTrans" cxnId="{E6F2E6D0-7E00-4728-AA22-D9F636DE2DCE}">
      <dgm:prSet custT="1"/>
      <dgm:spPr>
        <a:ln>
          <a:solidFill>
            <a:schemeClr val="bg1"/>
          </a:solidFill>
        </a:ln>
        <a:effectLst>
          <a:reflection blurRad="6350" stA="52000" endA="300" endPos="35000" dir="5400000" sy="-100000" algn="bl" rotWithShape="0"/>
        </a:effectLst>
      </dgm:spPr>
      <dgm:t>
        <a:bodyPr/>
        <a:lstStyle/>
        <a:p>
          <a:endParaRPr lang="hr-HR" sz="700">
            <a:solidFill>
              <a:schemeClr val="tx2"/>
            </a:solidFill>
          </a:endParaRPr>
        </a:p>
      </dgm:t>
    </dgm:pt>
    <dgm:pt modelId="{34355856-A7C6-40C2-9404-E90B7E080670}">
      <dgm:prSet phldrT="[Tekst]" custT="1"/>
      <dgm:spPr>
        <a:solidFill>
          <a:srgbClr val="292663"/>
        </a:solidFill>
        <a:ln>
          <a:solidFill>
            <a:schemeClr val="bg1"/>
          </a:solidFill>
        </a:ln>
        <a:effectLst>
          <a:reflection blurRad="6350" stA="52000" endA="300" endPos="35000" dir="5400000" sy="-100000" algn="bl" rotWithShape="0"/>
        </a:effectLst>
      </dgm:spPr>
      <dgm:t>
        <a:bodyPr/>
        <a:lstStyle/>
        <a:p>
          <a:r>
            <a:rPr lang="hr-HR" sz="700" dirty="0"/>
            <a:t>STRUČNI SURADNIK ZA KONTROLING</a:t>
          </a:r>
        </a:p>
      </dgm:t>
    </dgm:pt>
    <dgm:pt modelId="{612E3217-635D-42E7-9E03-A14D80F64026}" type="parTrans" cxnId="{6633A00E-163F-4A04-B622-62B382817C4C}">
      <dgm:prSet/>
      <dgm:spPr/>
      <dgm:t>
        <a:bodyPr/>
        <a:lstStyle/>
        <a:p>
          <a:endParaRPr lang="hr-HR"/>
        </a:p>
      </dgm:t>
    </dgm:pt>
    <dgm:pt modelId="{A2FDA5B5-076F-4990-A7C0-2479D64B51E3}" type="sibTrans" cxnId="{6633A00E-163F-4A04-B622-62B382817C4C}">
      <dgm:prSet custT="1"/>
      <dgm:spPr>
        <a:ln>
          <a:solidFill>
            <a:schemeClr val="bg1"/>
          </a:solidFill>
        </a:ln>
        <a:effectLst>
          <a:reflection blurRad="6350" stA="52000" endA="300" endPos="35000" dir="5400000" sy="-100000" algn="bl" rotWithShape="0"/>
        </a:effectLst>
      </dgm:spPr>
      <dgm:t>
        <a:bodyPr/>
        <a:lstStyle/>
        <a:p>
          <a:endParaRPr lang="hr-HR" sz="700">
            <a:solidFill>
              <a:schemeClr val="tx2"/>
            </a:solidFill>
          </a:endParaRPr>
        </a:p>
      </dgm:t>
    </dgm:pt>
    <dgm:pt modelId="{50F1A72D-AA98-47FB-B321-9210994C775F}">
      <dgm:prSet phldrT="[Tekst]" custT="1"/>
      <dgm:spPr>
        <a:solidFill>
          <a:srgbClr val="292663"/>
        </a:solidFill>
        <a:ln>
          <a:solidFill>
            <a:schemeClr val="bg1"/>
          </a:solidFill>
        </a:ln>
        <a:effectLst>
          <a:reflection blurRad="6350" stA="52000" endA="300" endPos="35000" dir="5400000" sy="-100000" algn="bl" rotWithShape="0"/>
        </a:effectLst>
      </dgm:spPr>
      <dgm:t>
        <a:bodyPr/>
        <a:lstStyle/>
        <a:p>
          <a:r>
            <a:rPr lang="hr-HR" sz="700" dirty="0"/>
            <a:t>REFERENT ZA OBRAČUN VODNIH USLUGA</a:t>
          </a:r>
        </a:p>
      </dgm:t>
    </dgm:pt>
    <dgm:pt modelId="{A9ADA73D-ECCD-4A21-B531-C3766F366E62}" type="parTrans" cxnId="{3193DFC5-8ECD-45B7-BE00-CAFB506EB3EB}">
      <dgm:prSet/>
      <dgm:spPr/>
      <dgm:t>
        <a:bodyPr/>
        <a:lstStyle/>
        <a:p>
          <a:endParaRPr lang="hr-HR"/>
        </a:p>
      </dgm:t>
    </dgm:pt>
    <dgm:pt modelId="{C7ABFD46-E2A7-420D-9CC3-E95B93656969}" type="sibTrans" cxnId="{3193DFC5-8ECD-45B7-BE00-CAFB506EB3EB}">
      <dgm:prSet custT="1"/>
      <dgm:spPr>
        <a:ln>
          <a:solidFill>
            <a:schemeClr val="bg1"/>
          </a:solidFill>
        </a:ln>
        <a:effectLst>
          <a:reflection blurRad="6350" stA="52000" endA="300" endPos="35000" dir="5400000" sy="-100000" algn="bl" rotWithShape="0"/>
        </a:effectLst>
      </dgm:spPr>
      <dgm:t>
        <a:bodyPr/>
        <a:lstStyle/>
        <a:p>
          <a:endParaRPr lang="hr-HR" sz="700">
            <a:solidFill>
              <a:schemeClr val="tx2"/>
            </a:solidFill>
          </a:endParaRPr>
        </a:p>
      </dgm:t>
    </dgm:pt>
    <dgm:pt modelId="{89A4C46E-85B8-4841-9814-FA389668578A}">
      <dgm:prSet phldrT="[Tekst]" custT="1"/>
      <dgm:spPr>
        <a:solidFill>
          <a:srgbClr val="292663"/>
        </a:solidFill>
        <a:ln>
          <a:solidFill>
            <a:schemeClr val="bg1"/>
          </a:solidFill>
        </a:ln>
        <a:effectLst>
          <a:reflection blurRad="6350" stA="52000" endA="300" endPos="35000" dir="5400000" sy="-100000" algn="bl" rotWithShape="0"/>
        </a:effectLst>
      </dgm:spPr>
      <dgm:t>
        <a:bodyPr/>
        <a:lstStyle/>
        <a:p>
          <a:r>
            <a:rPr lang="hr-HR" sz="700" dirty="0"/>
            <a:t>ČITAČ VODOMJERA</a:t>
          </a:r>
        </a:p>
      </dgm:t>
    </dgm:pt>
    <dgm:pt modelId="{D022857C-F9F7-4A82-8B92-0D0A46CC5851}" type="parTrans" cxnId="{B660F82C-43F2-46EF-A535-8CAE6D9A4DED}">
      <dgm:prSet/>
      <dgm:spPr/>
      <dgm:t>
        <a:bodyPr/>
        <a:lstStyle/>
        <a:p>
          <a:endParaRPr lang="hr-HR"/>
        </a:p>
      </dgm:t>
    </dgm:pt>
    <dgm:pt modelId="{A4A5621E-BD2E-48D6-BD07-E71D2CC39A38}" type="sibTrans" cxnId="{B660F82C-43F2-46EF-A535-8CAE6D9A4DED}">
      <dgm:prSet custT="1"/>
      <dgm:spPr>
        <a:ln>
          <a:solidFill>
            <a:schemeClr val="bg1"/>
          </a:solidFill>
        </a:ln>
        <a:effectLst>
          <a:reflection blurRad="6350" stA="52000" endA="300" endPos="35000" dir="5400000" sy="-100000" algn="bl" rotWithShape="0"/>
        </a:effectLst>
      </dgm:spPr>
      <dgm:t>
        <a:bodyPr/>
        <a:lstStyle/>
        <a:p>
          <a:endParaRPr lang="hr-HR" sz="700">
            <a:solidFill>
              <a:schemeClr val="tx2"/>
            </a:solidFill>
          </a:endParaRPr>
        </a:p>
      </dgm:t>
    </dgm:pt>
    <dgm:pt modelId="{E0DBCC49-CE72-4B4E-8E65-F52E93A1666E}">
      <dgm:prSet phldrT="[Tekst]" custT="1"/>
      <dgm:spPr>
        <a:solidFill>
          <a:srgbClr val="292663"/>
        </a:solidFill>
        <a:ln>
          <a:solidFill>
            <a:schemeClr val="bg1"/>
          </a:solidFill>
        </a:ln>
        <a:effectLst>
          <a:reflection blurRad="6350" stA="52000" endA="300" endPos="35000" dir="5400000" sy="-100000" algn="bl" rotWithShape="0"/>
        </a:effectLst>
      </dgm:spPr>
      <dgm:t>
        <a:bodyPr/>
        <a:lstStyle/>
        <a:p>
          <a:r>
            <a:rPr lang="hr-HR" sz="700" dirty="0"/>
            <a:t>STRUČNI SURADNIK ZA RAČUNOVODSTVO I FINANCIJE</a:t>
          </a:r>
        </a:p>
      </dgm:t>
    </dgm:pt>
    <dgm:pt modelId="{30875E6F-C7E3-4739-ADD9-3EBA7A967348}" type="parTrans" cxnId="{DD564BE5-38E1-499A-9166-CE5FE138D2B7}">
      <dgm:prSet/>
      <dgm:spPr/>
      <dgm:t>
        <a:bodyPr/>
        <a:lstStyle/>
        <a:p>
          <a:endParaRPr lang="hr-HR"/>
        </a:p>
      </dgm:t>
    </dgm:pt>
    <dgm:pt modelId="{3D977BD7-6FB9-42AB-8DBA-E07136824508}" type="sibTrans" cxnId="{DD564BE5-38E1-499A-9166-CE5FE138D2B7}">
      <dgm:prSet/>
      <dgm:spPr>
        <a:ln>
          <a:noFill/>
        </a:ln>
        <a:effectLst>
          <a:softEdge rad="12700"/>
        </a:effectLst>
      </dgm:spPr>
      <dgm:t>
        <a:bodyPr/>
        <a:lstStyle/>
        <a:p>
          <a:endParaRPr lang="hr-HR"/>
        </a:p>
      </dgm:t>
    </dgm:pt>
    <dgm:pt modelId="{578EB7E5-79DA-4032-AAA2-2207B694477B}">
      <dgm:prSet phldrT="[Tekst]" custT="1"/>
      <dgm:spPr>
        <a:solidFill>
          <a:srgbClr val="292663"/>
        </a:solidFill>
        <a:ln>
          <a:solidFill>
            <a:schemeClr val="bg1"/>
          </a:solidFill>
        </a:ln>
        <a:effectLst>
          <a:reflection blurRad="6350" stA="52000" endA="300" endPos="35000" dir="5400000" sy="-100000" algn="bl" rotWithShape="0"/>
        </a:effectLst>
      </dgm:spPr>
      <dgm:t>
        <a:bodyPr/>
        <a:lstStyle/>
        <a:p>
          <a:r>
            <a:rPr lang="hr-HR" sz="700" dirty="0"/>
            <a:t>FINANCIJSKI KNJIGOVOĐA</a:t>
          </a:r>
        </a:p>
      </dgm:t>
    </dgm:pt>
    <dgm:pt modelId="{DBED5722-E04A-419C-B431-E87E639D77EA}" type="parTrans" cxnId="{296D9EDF-3714-4490-BCEE-0BD104EB2761}">
      <dgm:prSet/>
      <dgm:spPr/>
      <dgm:t>
        <a:bodyPr/>
        <a:lstStyle/>
        <a:p>
          <a:endParaRPr lang="hr-HR"/>
        </a:p>
      </dgm:t>
    </dgm:pt>
    <dgm:pt modelId="{F7E229B2-74C1-4C3A-A4E1-88C665582F45}" type="sibTrans" cxnId="{296D9EDF-3714-4490-BCEE-0BD104EB2761}">
      <dgm:prSet/>
      <dgm:spPr>
        <a:ln>
          <a:noFill/>
        </a:ln>
        <a:effectLst>
          <a:softEdge rad="12700"/>
        </a:effectLst>
      </dgm:spPr>
      <dgm:t>
        <a:bodyPr/>
        <a:lstStyle/>
        <a:p>
          <a:endParaRPr lang="hr-HR"/>
        </a:p>
      </dgm:t>
    </dgm:pt>
    <dgm:pt modelId="{0BC84B33-1AE3-495F-A0BD-6CDE926A1AA8}">
      <dgm:prSet phldrT="[Tekst]" custT="1"/>
      <dgm:spPr>
        <a:solidFill>
          <a:srgbClr val="292663"/>
        </a:solidFill>
        <a:ln>
          <a:solidFill>
            <a:schemeClr val="bg1"/>
          </a:solidFill>
        </a:ln>
        <a:effectLst>
          <a:reflection blurRad="6350" stA="52000" endA="300" endPos="35000" dir="5400000" sy="-100000" algn="bl" rotWithShape="0"/>
        </a:effectLst>
      </dgm:spPr>
      <dgm:t>
        <a:bodyPr/>
        <a:lstStyle/>
        <a:p>
          <a:r>
            <a:rPr lang="hr-HR" sz="700" dirty="0"/>
            <a:t>SPECIJALIST ZA OBRAČUN PLAĆE</a:t>
          </a:r>
        </a:p>
      </dgm:t>
    </dgm:pt>
    <dgm:pt modelId="{0DAB7BCE-2B54-4922-BDA9-BFEEA90ECF88}" type="parTrans" cxnId="{1AD1750F-1BC5-40C1-8531-3B8CB46E18A3}">
      <dgm:prSet/>
      <dgm:spPr/>
      <dgm:t>
        <a:bodyPr/>
        <a:lstStyle/>
        <a:p>
          <a:endParaRPr lang="hr-HR"/>
        </a:p>
      </dgm:t>
    </dgm:pt>
    <dgm:pt modelId="{0C9A1F22-5F8A-4062-9412-BBE39F0B59AA}" type="sibTrans" cxnId="{1AD1750F-1BC5-40C1-8531-3B8CB46E18A3}">
      <dgm:prSet/>
      <dgm:spPr>
        <a:ln>
          <a:noFill/>
        </a:ln>
        <a:effectLst>
          <a:softEdge rad="12700"/>
        </a:effectLst>
      </dgm:spPr>
      <dgm:t>
        <a:bodyPr/>
        <a:lstStyle/>
        <a:p>
          <a:endParaRPr lang="hr-HR"/>
        </a:p>
      </dgm:t>
    </dgm:pt>
    <dgm:pt modelId="{ABB1D9D8-F603-4215-B01A-87B390450587}">
      <dgm:prSet phldrT="[Tekst]" custT="1"/>
      <dgm:spPr>
        <a:solidFill>
          <a:srgbClr val="292663"/>
        </a:solidFill>
        <a:ln>
          <a:solidFill>
            <a:schemeClr val="bg1"/>
          </a:solidFill>
        </a:ln>
        <a:effectLst>
          <a:reflection blurRad="6350" stA="52000" endA="300" endPos="35000" dir="5400000" sy="-100000" algn="bl" rotWithShape="0"/>
        </a:effectLst>
      </dgm:spPr>
      <dgm:t>
        <a:bodyPr/>
        <a:lstStyle/>
        <a:p>
          <a:r>
            <a:rPr lang="hr-HR" sz="700" dirty="0"/>
            <a:t>KNJIGOVOĐA</a:t>
          </a:r>
        </a:p>
      </dgm:t>
    </dgm:pt>
    <dgm:pt modelId="{D8FB1115-B99B-424F-8CB0-191F161AF714}" type="parTrans" cxnId="{3471D4A0-28A1-45EF-89C7-DF20D3BA2D55}">
      <dgm:prSet/>
      <dgm:spPr/>
      <dgm:t>
        <a:bodyPr/>
        <a:lstStyle/>
        <a:p>
          <a:endParaRPr lang="hr-HR"/>
        </a:p>
      </dgm:t>
    </dgm:pt>
    <dgm:pt modelId="{4389A70A-8FCA-4CF6-8895-D578D80AAABE}" type="sibTrans" cxnId="{3471D4A0-28A1-45EF-89C7-DF20D3BA2D55}">
      <dgm:prSet/>
      <dgm:spPr>
        <a:ln>
          <a:noFill/>
        </a:ln>
        <a:effectLst>
          <a:softEdge rad="12700"/>
        </a:effectLst>
      </dgm:spPr>
      <dgm:t>
        <a:bodyPr/>
        <a:lstStyle/>
        <a:p>
          <a:endParaRPr lang="hr-HR"/>
        </a:p>
      </dgm:t>
    </dgm:pt>
    <dgm:pt modelId="{15715741-DB7E-4E1D-9495-4453151F7F4C}" type="pres">
      <dgm:prSet presAssocID="{5E392917-E84E-41BE-9ED1-8033A5868B8E}" presName="hierChild1" presStyleCnt="0">
        <dgm:presLayoutVars>
          <dgm:orgChart val="1"/>
          <dgm:chPref val="1"/>
          <dgm:dir/>
          <dgm:animOne val="branch"/>
          <dgm:animLvl val="lvl"/>
          <dgm:resizeHandles/>
        </dgm:presLayoutVars>
      </dgm:prSet>
      <dgm:spPr/>
    </dgm:pt>
    <dgm:pt modelId="{DBF0409B-38F4-403B-8821-A336D5A99460}" type="pres">
      <dgm:prSet presAssocID="{045B76FE-BC34-4B4D-9753-2B9EF8F5AC53}" presName="hierRoot1" presStyleCnt="0">
        <dgm:presLayoutVars>
          <dgm:hierBranch val="init"/>
        </dgm:presLayoutVars>
      </dgm:prSet>
      <dgm:spPr/>
    </dgm:pt>
    <dgm:pt modelId="{C9D5352B-9488-4B00-86C0-A562310C7594}" type="pres">
      <dgm:prSet presAssocID="{045B76FE-BC34-4B4D-9753-2B9EF8F5AC53}" presName="rootComposite1" presStyleCnt="0"/>
      <dgm:spPr/>
    </dgm:pt>
    <dgm:pt modelId="{E532E557-6050-4493-AC1E-621DCE27BF7A}" type="pres">
      <dgm:prSet presAssocID="{045B76FE-BC34-4B4D-9753-2B9EF8F5AC53}" presName="rootText1" presStyleLbl="node0" presStyleIdx="0" presStyleCnt="1" custScaleX="193614" custScaleY="181957" custLinFactNeighborY="-44813">
        <dgm:presLayoutVars>
          <dgm:chMax/>
          <dgm:chPref val="3"/>
        </dgm:presLayoutVars>
      </dgm:prSet>
      <dgm:spPr/>
    </dgm:pt>
    <dgm:pt modelId="{242E38AF-6A81-4D04-AB61-F6BD735ED464}" type="pres">
      <dgm:prSet presAssocID="{045B76FE-BC34-4B4D-9753-2B9EF8F5AC53}" presName="titleText1" presStyleLbl="fgAcc0" presStyleIdx="0" presStyleCnt="1" custScaleX="172402" custScaleY="213280" custLinFactNeighborX="17726" custLinFactNeighborY="-74109">
        <dgm:presLayoutVars>
          <dgm:chMax val="0"/>
          <dgm:chPref val="0"/>
        </dgm:presLayoutVars>
      </dgm:prSet>
      <dgm:spPr/>
    </dgm:pt>
    <dgm:pt modelId="{F2928383-BA17-44A7-A935-F8C80DCFA217}" type="pres">
      <dgm:prSet presAssocID="{045B76FE-BC34-4B4D-9753-2B9EF8F5AC53}" presName="rootConnector1" presStyleLbl="node1" presStyleIdx="0" presStyleCnt="11"/>
      <dgm:spPr/>
    </dgm:pt>
    <dgm:pt modelId="{0C1E7D93-1C3A-4DD9-A734-BE059825DFB7}" type="pres">
      <dgm:prSet presAssocID="{045B76FE-BC34-4B4D-9753-2B9EF8F5AC53}" presName="hierChild2" presStyleCnt="0"/>
      <dgm:spPr/>
    </dgm:pt>
    <dgm:pt modelId="{599F293B-7C05-4C19-8AE4-DCC5ADF05FF7}" type="pres">
      <dgm:prSet presAssocID="{944FF8F3-37DA-4F57-905B-350F7E160F3A}" presName="Name37" presStyleLbl="parChTrans1D2" presStyleIdx="0" presStyleCnt="4"/>
      <dgm:spPr/>
    </dgm:pt>
    <dgm:pt modelId="{EFD58E65-3DCC-4569-A160-D5AE1ECD71AB}" type="pres">
      <dgm:prSet presAssocID="{5662E6EB-6E79-41F9-AA38-A06D1377FF8E}" presName="hierRoot2" presStyleCnt="0">
        <dgm:presLayoutVars>
          <dgm:hierBranch val="init"/>
        </dgm:presLayoutVars>
      </dgm:prSet>
      <dgm:spPr/>
    </dgm:pt>
    <dgm:pt modelId="{A0D91ED5-D25B-419D-BC53-1A4FD0E7A396}" type="pres">
      <dgm:prSet presAssocID="{5662E6EB-6E79-41F9-AA38-A06D1377FF8E}" presName="rootComposite" presStyleCnt="0"/>
      <dgm:spPr/>
    </dgm:pt>
    <dgm:pt modelId="{D9C90C9C-7307-4634-888C-1CA9121358B2}" type="pres">
      <dgm:prSet presAssocID="{5662E6EB-6E79-41F9-AA38-A06D1377FF8E}" presName="rootText" presStyleLbl="node1" presStyleIdx="0" presStyleCnt="11" custScaleX="169391" custScaleY="127536" custLinFactX="100000" custLinFactNeighborX="141904" custLinFactNeighborY="-1620">
        <dgm:presLayoutVars>
          <dgm:chMax/>
          <dgm:chPref val="3"/>
        </dgm:presLayoutVars>
      </dgm:prSet>
      <dgm:spPr/>
    </dgm:pt>
    <dgm:pt modelId="{A3E65104-F2FE-4A99-B656-F9AA8136EE0F}" type="pres">
      <dgm:prSet presAssocID="{5662E6EB-6E79-41F9-AA38-A06D1377FF8E}" presName="titleText2" presStyleLbl="fgAcc1" presStyleIdx="0" presStyleCnt="11" custScaleX="132389" custScaleY="195736" custLinFactX="100000" custLinFactNeighborX="188904" custLinFactNeighborY="28832">
        <dgm:presLayoutVars>
          <dgm:chMax val="0"/>
          <dgm:chPref val="0"/>
        </dgm:presLayoutVars>
      </dgm:prSet>
      <dgm:spPr/>
    </dgm:pt>
    <dgm:pt modelId="{146CEFFF-96B4-48FE-A96A-C747D30CB553}" type="pres">
      <dgm:prSet presAssocID="{5662E6EB-6E79-41F9-AA38-A06D1377FF8E}" presName="rootConnector" presStyleLbl="node2" presStyleIdx="0" presStyleCnt="0"/>
      <dgm:spPr/>
    </dgm:pt>
    <dgm:pt modelId="{31FA9690-0E2F-4263-9799-ED8F930E0F6E}" type="pres">
      <dgm:prSet presAssocID="{5662E6EB-6E79-41F9-AA38-A06D1377FF8E}" presName="hierChild4" presStyleCnt="0"/>
      <dgm:spPr/>
    </dgm:pt>
    <dgm:pt modelId="{83BFCE2D-28B7-44CC-A636-7C258AB19AB8}" type="pres">
      <dgm:prSet presAssocID="{30875E6F-C7E3-4739-ADD9-3EBA7A967348}" presName="Name37" presStyleLbl="parChTrans1D3" presStyleIdx="0" presStyleCnt="6"/>
      <dgm:spPr/>
    </dgm:pt>
    <dgm:pt modelId="{F58AFAB8-C34B-42ED-9D5F-76B2E5DAF02F}" type="pres">
      <dgm:prSet presAssocID="{E0DBCC49-CE72-4B4E-8E65-F52E93A1666E}" presName="hierRoot2" presStyleCnt="0">
        <dgm:presLayoutVars>
          <dgm:hierBranch val="init"/>
        </dgm:presLayoutVars>
      </dgm:prSet>
      <dgm:spPr/>
    </dgm:pt>
    <dgm:pt modelId="{4D3946F6-FAD5-4D9B-88F8-A4C120BCF240}" type="pres">
      <dgm:prSet presAssocID="{E0DBCC49-CE72-4B4E-8E65-F52E93A1666E}" presName="rootComposite" presStyleCnt="0"/>
      <dgm:spPr/>
    </dgm:pt>
    <dgm:pt modelId="{6E3287B4-2DC4-4C1D-B386-DD93CC36E119}" type="pres">
      <dgm:prSet presAssocID="{E0DBCC49-CE72-4B4E-8E65-F52E93A1666E}" presName="rootText" presStyleLbl="node1" presStyleIdx="1" presStyleCnt="11" custScaleX="153688" custScaleY="131551" custLinFactX="200000" custLinFactNeighborX="210824" custLinFactNeighborY="6994">
        <dgm:presLayoutVars>
          <dgm:chMax/>
          <dgm:chPref val="3"/>
        </dgm:presLayoutVars>
      </dgm:prSet>
      <dgm:spPr/>
    </dgm:pt>
    <dgm:pt modelId="{A0A78AC2-F0C1-49AA-92BA-DB3F18F820F6}" type="pres">
      <dgm:prSet presAssocID="{E0DBCC49-CE72-4B4E-8E65-F52E93A1666E}" presName="titleText2" presStyleLbl="fgAcc1" presStyleIdx="1" presStyleCnt="11" custScaleX="131644" custScaleY="161181" custLinFactX="200000" custLinFactNeighborX="276605" custLinFactNeighborY="54874">
        <dgm:presLayoutVars>
          <dgm:chMax val="0"/>
          <dgm:chPref val="0"/>
        </dgm:presLayoutVars>
      </dgm:prSet>
      <dgm:spPr/>
    </dgm:pt>
    <dgm:pt modelId="{D5A9DA2E-0812-4299-AE03-496BEAA460D7}" type="pres">
      <dgm:prSet presAssocID="{E0DBCC49-CE72-4B4E-8E65-F52E93A1666E}" presName="rootConnector" presStyleLbl="node3" presStyleIdx="0" presStyleCnt="0"/>
      <dgm:spPr/>
    </dgm:pt>
    <dgm:pt modelId="{56B07466-44A9-44BE-9BC8-8079BBC5714F}" type="pres">
      <dgm:prSet presAssocID="{E0DBCC49-CE72-4B4E-8E65-F52E93A1666E}" presName="hierChild4" presStyleCnt="0"/>
      <dgm:spPr/>
    </dgm:pt>
    <dgm:pt modelId="{0BBAFCC6-F830-4790-AC5A-D42686C2B3C8}" type="pres">
      <dgm:prSet presAssocID="{E0DBCC49-CE72-4B4E-8E65-F52E93A1666E}" presName="hierChild5" presStyleCnt="0"/>
      <dgm:spPr/>
    </dgm:pt>
    <dgm:pt modelId="{8A55CC2B-058A-424F-B910-F34B9327214A}" type="pres">
      <dgm:prSet presAssocID="{0DAB7BCE-2B54-4922-BDA9-BFEEA90ECF88}" presName="Name37" presStyleLbl="parChTrans1D3" presStyleIdx="1" presStyleCnt="6"/>
      <dgm:spPr/>
    </dgm:pt>
    <dgm:pt modelId="{70E5D28A-2F35-4B4A-8999-C3612F7D7D31}" type="pres">
      <dgm:prSet presAssocID="{0BC84B33-1AE3-495F-A0BD-6CDE926A1AA8}" presName="hierRoot2" presStyleCnt="0">
        <dgm:presLayoutVars>
          <dgm:hierBranch val="init"/>
        </dgm:presLayoutVars>
      </dgm:prSet>
      <dgm:spPr/>
    </dgm:pt>
    <dgm:pt modelId="{84694E30-34DE-4270-95A0-A496A9822734}" type="pres">
      <dgm:prSet presAssocID="{0BC84B33-1AE3-495F-A0BD-6CDE926A1AA8}" presName="rootComposite" presStyleCnt="0"/>
      <dgm:spPr/>
    </dgm:pt>
    <dgm:pt modelId="{AF7DA0B8-5187-4239-AB69-66392E09E616}" type="pres">
      <dgm:prSet presAssocID="{0BC84B33-1AE3-495F-A0BD-6CDE926A1AA8}" presName="rootText" presStyleLbl="node1" presStyleIdx="2" presStyleCnt="11" custScaleX="154760" custScaleY="130111" custLinFactX="100000" custLinFactY="98420" custLinFactNeighborX="133570" custLinFactNeighborY="100000">
        <dgm:presLayoutVars>
          <dgm:chMax/>
          <dgm:chPref val="3"/>
        </dgm:presLayoutVars>
      </dgm:prSet>
      <dgm:spPr/>
    </dgm:pt>
    <dgm:pt modelId="{1968954E-FB52-4B9D-A2FA-98AE3A213B9D}" type="pres">
      <dgm:prSet presAssocID="{0BC84B33-1AE3-495F-A0BD-6CDE926A1AA8}" presName="titleText2" presStyleLbl="fgAcc1" presStyleIdx="2" presStyleCnt="11" custScaleX="154760" custScaleY="130111" custLinFactX="100000" custLinFactY="295260" custLinFactNeighborX="159523" custLinFactNeighborY="300000">
        <dgm:presLayoutVars>
          <dgm:chMax val="0"/>
          <dgm:chPref val="0"/>
        </dgm:presLayoutVars>
      </dgm:prSet>
      <dgm:spPr/>
    </dgm:pt>
    <dgm:pt modelId="{E923AA20-473A-412E-8684-3B3F40C50ABC}" type="pres">
      <dgm:prSet presAssocID="{0BC84B33-1AE3-495F-A0BD-6CDE926A1AA8}" presName="rootConnector" presStyleLbl="node3" presStyleIdx="0" presStyleCnt="0"/>
      <dgm:spPr/>
    </dgm:pt>
    <dgm:pt modelId="{77E1275B-0EEE-455B-B189-6B4112D612E3}" type="pres">
      <dgm:prSet presAssocID="{0BC84B33-1AE3-495F-A0BD-6CDE926A1AA8}" presName="hierChild4" presStyleCnt="0"/>
      <dgm:spPr/>
    </dgm:pt>
    <dgm:pt modelId="{5F558C95-43BC-4023-83C8-4D2F3E933E30}" type="pres">
      <dgm:prSet presAssocID="{0BC84B33-1AE3-495F-A0BD-6CDE926A1AA8}" presName="hierChild5" presStyleCnt="0"/>
      <dgm:spPr/>
    </dgm:pt>
    <dgm:pt modelId="{7C29FA90-0C97-4910-A6A6-6EFAFC772E26}" type="pres">
      <dgm:prSet presAssocID="{DBED5722-E04A-419C-B431-E87E639D77EA}" presName="Name37" presStyleLbl="parChTrans1D3" presStyleIdx="2" presStyleCnt="6"/>
      <dgm:spPr/>
    </dgm:pt>
    <dgm:pt modelId="{03F0676C-D2B5-4D98-9DCC-6D6A2DAA937D}" type="pres">
      <dgm:prSet presAssocID="{578EB7E5-79DA-4032-AAA2-2207B694477B}" presName="hierRoot2" presStyleCnt="0">
        <dgm:presLayoutVars>
          <dgm:hierBranch val="init"/>
        </dgm:presLayoutVars>
      </dgm:prSet>
      <dgm:spPr/>
    </dgm:pt>
    <dgm:pt modelId="{CA1588B7-E633-4CBA-9A1C-64B3A3A29E26}" type="pres">
      <dgm:prSet presAssocID="{578EB7E5-79DA-4032-AAA2-2207B694477B}" presName="rootComposite" presStyleCnt="0"/>
      <dgm:spPr/>
    </dgm:pt>
    <dgm:pt modelId="{FFFD4E18-2CE2-4E4D-8CF4-8D49E9808735}" type="pres">
      <dgm:prSet presAssocID="{578EB7E5-79DA-4032-AAA2-2207B694477B}" presName="rootText" presStyleLbl="node1" presStyleIdx="3" presStyleCnt="11" custScaleX="158128" custScaleY="122072" custLinFactY="164614" custLinFactNeighborX="47234" custLinFactNeighborY="200000">
        <dgm:presLayoutVars>
          <dgm:chMax/>
          <dgm:chPref val="3"/>
        </dgm:presLayoutVars>
      </dgm:prSet>
      <dgm:spPr/>
    </dgm:pt>
    <dgm:pt modelId="{7960A11B-7C23-40D4-ADC7-4DF10575BC18}" type="pres">
      <dgm:prSet presAssocID="{578EB7E5-79DA-4032-AAA2-2207B694477B}" presName="titleText2" presStyleLbl="fgAcc1" presStyleIdx="3" presStyleCnt="11" custScaleX="130128" custScaleY="160764" custLinFactY="541170" custLinFactNeighborX="83773" custLinFactNeighborY="600000">
        <dgm:presLayoutVars>
          <dgm:chMax val="0"/>
          <dgm:chPref val="0"/>
        </dgm:presLayoutVars>
      </dgm:prSet>
      <dgm:spPr/>
    </dgm:pt>
    <dgm:pt modelId="{17C8B4BB-03A1-4FBF-8320-E29318444D8E}" type="pres">
      <dgm:prSet presAssocID="{578EB7E5-79DA-4032-AAA2-2207B694477B}" presName="rootConnector" presStyleLbl="node3" presStyleIdx="0" presStyleCnt="0"/>
      <dgm:spPr/>
    </dgm:pt>
    <dgm:pt modelId="{D40F6092-E791-4679-A6FE-322F3D3CE680}" type="pres">
      <dgm:prSet presAssocID="{578EB7E5-79DA-4032-AAA2-2207B694477B}" presName="hierChild4" presStyleCnt="0"/>
      <dgm:spPr/>
    </dgm:pt>
    <dgm:pt modelId="{882B5E55-D3AC-4D18-BF17-258570112C7F}" type="pres">
      <dgm:prSet presAssocID="{578EB7E5-79DA-4032-AAA2-2207B694477B}" presName="hierChild5" presStyleCnt="0"/>
      <dgm:spPr/>
    </dgm:pt>
    <dgm:pt modelId="{BACE1F48-D8C5-4C9D-9013-434CE2CAF30E}" type="pres">
      <dgm:prSet presAssocID="{D8FB1115-B99B-424F-8CB0-191F161AF714}" presName="Name37" presStyleLbl="parChTrans1D3" presStyleIdx="3" presStyleCnt="6"/>
      <dgm:spPr/>
    </dgm:pt>
    <dgm:pt modelId="{0F17BFC8-8364-4FA6-AA9E-63540E9E9E7C}" type="pres">
      <dgm:prSet presAssocID="{ABB1D9D8-F603-4215-B01A-87B390450587}" presName="hierRoot2" presStyleCnt="0">
        <dgm:presLayoutVars>
          <dgm:hierBranch val="init"/>
        </dgm:presLayoutVars>
      </dgm:prSet>
      <dgm:spPr/>
    </dgm:pt>
    <dgm:pt modelId="{4EB13BAD-735B-4AB2-A55A-9808C2DA3E97}" type="pres">
      <dgm:prSet presAssocID="{ABB1D9D8-F603-4215-B01A-87B390450587}" presName="rootComposite" presStyleCnt="0"/>
      <dgm:spPr/>
    </dgm:pt>
    <dgm:pt modelId="{9D934473-AF4C-40E8-BE2C-E7D6F9298EB0}" type="pres">
      <dgm:prSet presAssocID="{ABB1D9D8-F603-4215-B01A-87B390450587}" presName="rootText" presStyleLbl="node1" presStyleIdx="4" presStyleCnt="11" custScaleX="159656" custScaleY="127536" custLinFactX="-34070" custLinFactY="245363" custLinFactNeighborX="-100000" custLinFactNeighborY="300000">
        <dgm:presLayoutVars>
          <dgm:chMax/>
          <dgm:chPref val="3"/>
        </dgm:presLayoutVars>
      </dgm:prSet>
      <dgm:spPr/>
    </dgm:pt>
    <dgm:pt modelId="{D2A2D3E6-7823-4E27-8742-72AD1DC19EA4}" type="pres">
      <dgm:prSet presAssocID="{ABB1D9D8-F603-4215-B01A-87B390450587}" presName="titleText2" presStyleLbl="fgAcc1" presStyleIdx="4" presStyleCnt="11" custScaleX="129389" custScaleY="142796" custLinFactX="-16478" custLinFactY="800000" custLinFactNeighborX="-100000" custLinFactNeighborY="864244">
        <dgm:presLayoutVars>
          <dgm:chMax val="0"/>
          <dgm:chPref val="0"/>
        </dgm:presLayoutVars>
      </dgm:prSet>
      <dgm:spPr/>
    </dgm:pt>
    <dgm:pt modelId="{558821B1-FB14-4F7F-B622-4CA1D2A9BEB0}" type="pres">
      <dgm:prSet presAssocID="{ABB1D9D8-F603-4215-B01A-87B390450587}" presName="rootConnector" presStyleLbl="node3" presStyleIdx="0" presStyleCnt="0"/>
      <dgm:spPr/>
    </dgm:pt>
    <dgm:pt modelId="{E88D2779-7DEB-475D-9720-14C765AF8C13}" type="pres">
      <dgm:prSet presAssocID="{ABB1D9D8-F603-4215-B01A-87B390450587}" presName="hierChild4" presStyleCnt="0"/>
      <dgm:spPr/>
    </dgm:pt>
    <dgm:pt modelId="{D849209D-826C-49A3-BECB-D2395FFD6EE3}" type="pres">
      <dgm:prSet presAssocID="{ABB1D9D8-F603-4215-B01A-87B390450587}" presName="hierChild5" presStyleCnt="0"/>
      <dgm:spPr/>
    </dgm:pt>
    <dgm:pt modelId="{73B52911-795D-40AF-85B0-33E792CEB03B}" type="pres">
      <dgm:prSet presAssocID="{5662E6EB-6E79-41F9-AA38-A06D1377FF8E}" presName="hierChild5" presStyleCnt="0"/>
      <dgm:spPr/>
    </dgm:pt>
    <dgm:pt modelId="{AA1A6EC3-D0CF-4808-AAB3-22D539CCF852}" type="pres">
      <dgm:prSet presAssocID="{AA0E55AE-D3CD-48FC-8D52-F04A8C463220}" presName="Name37" presStyleLbl="parChTrans1D2" presStyleIdx="1" presStyleCnt="4"/>
      <dgm:spPr/>
    </dgm:pt>
    <dgm:pt modelId="{D2CA2FA0-F214-4045-BE1F-5C2D93E486AB}" type="pres">
      <dgm:prSet presAssocID="{972F258A-845B-4BF1-BE74-E6261675F967}" presName="hierRoot2" presStyleCnt="0">
        <dgm:presLayoutVars>
          <dgm:hierBranch val="init"/>
        </dgm:presLayoutVars>
      </dgm:prSet>
      <dgm:spPr/>
    </dgm:pt>
    <dgm:pt modelId="{C3CB3134-2902-42EE-8370-CDA571D0813F}" type="pres">
      <dgm:prSet presAssocID="{972F258A-845B-4BF1-BE74-E6261675F967}" presName="rootComposite" presStyleCnt="0"/>
      <dgm:spPr/>
    </dgm:pt>
    <dgm:pt modelId="{D53BB3C4-7833-418E-917D-B0BA677F5AF9}" type="pres">
      <dgm:prSet presAssocID="{972F258A-845B-4BF1-BE74-E6261675F967}" presName="rootText" presStyleLbl="node1" presStyleIdx="5" presStyleCnt="11" custScaleX="152036" custScaleY="127536">
        <dgm:presLayoutVars>
          <dgm:chMax/>
          <dgm:chPref val="3"/>
        </dgm:presLayoutVars>
      </dgm:prSet>
      <dgm:spPr/>
    </dgm:pt>
    <dgm:pt modelId="{88BB81BB-01F5-451F-B2B3-42895FEA9E3E}" type="pres">
      <dgm:prSet presAssocID="{972F258A-845B-4BF1-BE74-E6261675F967}" presName="titleText2" presStyleLbl="fgAcc1" presStyleIdx="5" presStyleCnt="11" custScaleX="172402" custScaleY="269273" custLinFactNeighborX="14570" custLinFactNeighborY="33241">
        <dgm:presLayoutVars>
          <dgm:chMax val="0"/>
          <dgm:chPref val="0"/>
        </dgm:presLayoutVars>
      </dgm:prSet>
      <dgm:spPr/>
    </dgm:pt>
    <dgm:pt modelId="{03B5D089-4B6F-4BE3-B302-2B0F3B57318C}" type="pres">
      <dgm:prSet presAssocID="{972F258A-845B-4BF1-BE74-E6261675F967}" presName="rootConnector" presStyleLbl="node2" presStyleIdx="0" presStyleCnt="0"/>
      <dgm:spPr/>
    </dgm:pt>
    <dgm:pt modelId="{3AADF902-E487-42F2-A792-4EE5A8658D9F}" type="pres">
      <dgm:prSet presAssocID="{972F258A-845B-4BF1-BE74-E6261675F967}" presName="hierChild4" presStyleCnt="0"/>
      <dgm:spPr/>
    </dgm:pt>
    <dgm:pt modelId="{7B55CD7D-DCEA-4DD7-A05C-BD742A899236}" type="pres">
      <dgm:prSet presAssocID="{612E3217-635D-42E7-9E03-A14D80F64026}" presName="Name37" presStyleLbl="parChTrans1D3" presStyleIdx="4" presStyleCnt="6"/>
      <dgm:spPr/>
    </dgm:pt>
    <dgm:pt modelId="{86B626BD-18C7-4B85-BBEA-77E4005E1225}" type="pres">
      <dgm:prSet presAssocID="{34355856-A7C6-40C2-9404-E90B7E080670}" presName="hierRoot2" presStyleCnt="0">
        <dgm:presLayoutVars>
          <dgm:hierBranch val="init"/>
        </dgm:presLayoutVars>
      </dgm:prSet>
      <dgm:spPr/>
    </dgm:pt>
    <dgm:pt modelId="{F7575089-E334-435C-AD8E-1714A5EE2127}" type="pres">
      <dgm:prSet presAssocID="{34355856-A7C6-40C2-9404-E90B7E080670}" presName="rootComposite" presStyleCnt="0"/>
      <dgm:spPr/>
    </dgm:pt>
    <dgm:pt modelId="{A0C3555A-A967-43AB-A7F9-FF34820A3AED}" type="pres">
      <dgm:prSet presAssocID="{34355856-A7C6-40C2-9404-E90B7E080670}" presName="rootText" presStyleLbl="node1" presStyleIdx="6" presStyleCnt="11" custScaleX="152036" custScaleY="127536">
        <dgm:presLayoutVars>
          <dgm:chMax/>
          <dgm:chPref val="3"/>
        </dgm:presLayoutVars>
      </dgm:prSet>
      <dgm:spPr/>
    </dgm:pt>
    <dgm:pt modelId="{C6E38B88-E488-41E3-AD70-6A15E0A5D78F}" type="pres">
      <dgm:prSet presAssocID="{34355856-A7C6-40C2-9404-E90B7E080670}" presName="titleText2" presStyleLbl="fgAcc1" presStyleIdx="6" presStyleCnt="11" custScaleX="172402" custScaleY="195602" custLinFactNeighborX="14570" custLinFactNeighborY="33241">
        <dgm:presLayoutVars>
          <dgm:chMax val="0"/>
          <dgm:chPref val="0"/>
        </dgm:presLayoutVars>
      </dgm:prSet>
      <dgm:spPr/>
    </dgm:pt>
    <dgm:pt modelId="{E9678888-B673-47D9-A833-1E4F5B0FFE60}" type="pres">
      <dgm:prSet presAssocID="{34355856-A7C6-40C2-9404-E90B7E080670}" presName="rootConnector" presStyleLbl="node3" presStyleIdx="0" presStyleCnt="0"/>
      <dgm:spPr/>
    </dgm:pt>
    <dgm:pt modelId="{906A8ACB-10A6-4CF5-BDE5-B04BD0D6B5F0}" type="pres">
      <dgm:prSet presAssocID="{34355856-A7C6-40C2-9404-E90B7E080670}" presName="hierChild4" presStyleCnt="0"/>
      <dgm:spPr/>
    </dgm:pt>
    <dgm:pt modelId="{43394008-8457-4A3C-82AA-7AEDF4254B35}" type="pres">
      <dgm:prSet presAssocID="{34355856-A7C6-40C2-9404-E90B7E080670}" presName="hierChild5" presStyleCnt="0"/>
      <dgm:spPr/>
    </dgm:pt>
    <dgm:pt modelId="{8A85E827-BF39-4E17-B8A0-13B3F483E032}" type="pres">
      <dgm:prSet presAssocID="{972F258A-845B-4BF1-BE74-E6261675F967}" presName="hierChild5" presStyleCnt="0"/>
      <dgm:spPr/>
    </dgm:pt>
    <dgm:pt modelId="{49CA7BAE-2DBB-496F-BA47-3FA61F06A34E}" type="pres">
      <dgm:prSet presAssocID="{5C154839-B073-4491-9868-072928F49406}" presName="Name37" presStyleLbl="parChTrans1D2" presStyleIdx="2" presStyleCnt="4"/>
      <dgm:spPr/>
    </dgm:pt>
    <dgm:pt modelId="{A3B5BB24-45B0-402F-BD86-8FEDC40E6914}" type="pres">
      <dgm:prSet presAssocID="{816F8D68-6D24-410C-A3DC-7D0B89B700F8}" presName="hierRoot2" presStyleCnt="0">
        <dgm:presLayoutVars>
          <dgm:hierBranch val="init"/>
        </dgm:presLayoutVars>
      </dgm:prSet>
      <dgm:spPr/>
    </dgm:pt>
    <dgm:pt modelId="{CFDD411E-F70A-4650-9EDA-EC3CBB82CDDB}" type="pres">
      <dgm:prSet presAssocID="{816F8D68-6D24-410C-A3DC-7D0B89B700F8}" presName="rootComposite" presStyleCnt="0"/>
      <dgm:spPr/>
    </dgm:pt>
    <dgm:pt modelId="{88206F88-EB77-4260-8AEC-55DCF292E5E5}" type="pres">
      <dgm:prSet presAssocID="{816F8D68-6D24-410C-A3DC-7D0B89B700F8}" presName="rootText" presStyleLbl="node1" presStyleIdx="7" presStyleCnt="11" custScaleX="152036" custScaleY="127536">
        <dgm:presLayoutVars>
          <dgm:chMax/>
          <dgm:chPref val="3"/>
        </dgm:presLayoutVars>
      </dgm:prSet>
      <dgm:spPr/>
    </dgm:pt>
    <dgm:pt modelId="{2E2FEBCB-3745-4302-98F7-250751A85675}" type="pres">
      <dgm:prSet presAssocID="{816F8D68-6D24-410C-A3DC-7D0B89B700F8}" presName="titleText2" presStyleLbl="fgAcc1" presStyleIdx="7" presStyleCnt="11" custScaleX="205551" custScaleY="268750" custLinFactNeighborX="11847" custLinFactNeighborY="85476">
        <dgm:presLayoutVars>
          <dgm:chMax val="0"/>
          <dgm:chPref val="0"/>
        </dgm:presLayoutVars>
      </dgm:prSet>
      <dgm:spPr/>
    </dgm:pt>
    <dgm:pt modelId="{ABFA88AC-2000-4D51-8E68-AD7938A37E81}" type="pres">
      <dgm:prSet presAssocID="{816F8D68-6D24-410C-A3DC-7D0B89B700F8}" presName="rootConnector" presStyleLbl="node2" presStyleIdx="0" presStyleCnt="0"/>
      <dgm:spPr/>
    </dgm:pt>
    <dgm:pt modelId="{7D19C564-6C75-420C-9B31-1DBE46556C9B}" type="pres">
      <dgm:prSet presAssocID="{816F8D68-6D24-410C-A3DC-7D0B89B700F8}" presName="hierChild4" presStyleCnt="0"/>
      <dgm:spPr/>
    </dgm:pt>
    <dgm:pt modelId="{FBD89D2E-0480-40B6-A425-4815D7033CEB}" type="pres">
      <dgm:prSet presAssocID="{A9ADA73D-ECCD-4A21-B531-C3766F366E62}" presName="Name37" presStyleLbl="parChTrans1D3" presStyleIdx="5" presStyleCnt="6"/>
      <dgm:spPr/>
    </dgm:pt>
    <dgm:pt modelId="{6CFA4616-2893-433E-BCE9-CCA5E759C011}" type="pres">
      <dgm:prSet presAssocID="{50F1A72D-AA98-47FB-B321-9210994C775F}" presName="hierRoot2" presStyleCnt="0">
        <dgm:presLayoutVars>
          <dgm:hierBranch val="init"/>
        </dgm:presLayoutVars>
      </dgm:prSet>
      <dgm:spPr/>
    </dgm:pt>
    <dgm:pt modelId="{63DD2CDD-2D6C-42B8-8702-B02DC5B28F94}" type="pres">
      <dgm:prSet presAssocID="{50F1A72D-AA98-47FB-B321-9210994C775F}" presName="rootComposite" presStyleCnt="0"/>
      <dgm:spPr/>
    </dgm:pt>
    <dgm:pt modelId="{00820F98-5048-4724-9434-098C6A77F7FF}" type="pres">
      <dgm:prSet presAssocID="{50F1A72D-AA98-47FB-B321-9210994C775F}" presName="rootText" presStyleLbl="node1" presStyleIdx="8" presStyleCnt="11" custScaleX="152036" custScaleY="127536" custLinFactNeighborX="-7376" custLinFactNeighborY="4749">
        <dgm:presLayoutVars>
          <dgm:chMax/>
          <dgm:chPref val="3"/>
        </dgm:presLayoutVars>
      </dgm:prSet>
      <dgm:spPr/>
    </dgm:pt>
    <dgm:pt modelId="{599A1DC4-EB5C-44FB-9F1C-9E73B3677D95}" type="pres">
      <dgm:prSet presAssocID="{50F1A72D-AA98-47FB-B321-9210994C775F}" presName="titleText2" presStyleLbl="fgAcc1" presStyleIdx="8" presStyleCnt="11" custScaleX="172402" custScaleY="184899" custLinFactNeighborX="17923" custLinFactNeighborY="50727">
        <dgm:presLayoutVars>
          <dgm:chMax val="0"/>
          <dgm:chPref val="0"/>
        </dgm:presLayoutVars>
      </dgm:prSet>
      <dgm:spPr/>
    </dgm:pt>
    <dgm:pt modelId="{DFD6BB73-1F87-4D38-BF4C-01CF3658ADA8}" type="pres">
      <dgm:prSet presAssocID="{50F1A72D-AA98-47FB-B321-9210994C775F}" presName="rootConnector" presStyleLbl="node3" presStyleIdx="0" presStyleCnt="0"/>
      <dgm:spPr/>
    </dgm:pt>
    <dgm:pt modelId="{44DF5CF8-D409-4A4F-B9B8-9F31EDCB0C93}" type="pres">
      <dgm:prSet presAssocID="{50F1A72D-AA98-47FB-B321-9210994C775F}" presName="hierChild4" presStyleCnt="0"/>
      <dgm:spPr/>
    </dgm:pt>
    <dgm:pt modelId="{6599CBD2-17D9-4FC3-B3F8-79AEA9E9AA3D}" type="pres">
      <dgm:prSet presAssocID="{D022857C-F9F7-4A82-8B92-0D0A46CC5851}" presName="Name37" presStyleLbl="parChTrans1D4" presStyleIdx="0" presStyleCnt="1"/>
      <dgm:spPr/>
    </dgm:pt>
    <dgm:pt modelId="{ED7C2854-6267-4D17-8C8E-15B4EA392A48}" type="pres">
      <dgm:prSet presAssocID="{89A4C46E-85B8-4841-9814-FA389668578A}" presName="hierRoot2" presStyleCnt="0">
        <dgm:presLayoutVars>
          <dgm:hierBranch val="init"/>
        </dgm:presLayoutVars>
      </dgm:prSet>
      <dgm:spPr/>
    </dgm:pt>
    <dgm:pt modelId="{A8B268B6-7644-4B37-9DEB-ACDC43D9F532}" type="pres">
      <dgm:prSet presAssocID="{89A4C46E-85B8-4841-9814-FA389668578A}" presName="rootComposite" presStyleCnt="0"/>
      <dgm:spPr/>
    </dgm:pt>
    <dgm:pt modelId="{CFCA4073-979C-4774-B8C4-0C96F41E1073}" type="pres">
      <dgm:prSet presAssocID="{89A4C46E-85B8-4841-9814-FA389668578A}" presName="rootText" presStyleLbl="node1" presStyleIdx="9" presStyleCnt="11" custScaleX="152036" custScaleY="127536" custLinFactNeighborX="-7376" custLinFactNeighborY="3166">
        <dgm:presLayoutVars>
          <dgm:chMax/>
          <dgm:chPref val="3"/>
        </dgm:presLayoutVars>
      </dgm:prSet>
      <dgm:spPr/>
    </dgm:pt>
    <dgm:pt modelId="{8B422213-4775-43C6-A302-8519437DE24A}" type="pres">
      <dgm:prSet presAssocID="{89A4C46E-85B8-4841-9814-FA389668578A}" presName="titleText2" presStyleLbl="fgAcc1" presStyleIdx="9" presStyleCnt="11" custScaleX="172402" custScaleY="180630" custLinFactNeighborX="14570" custLinFactNeighborY="33241">
        <dgm:presLayoutVars>
          <dgm:chMax val="0"/>
          <dgm:chPref val="0"/>
        </dgm:presLayoutVars>
      </dgm:prSet>
      <dgm:spPr/>
    </dgm:pt>
    <dgm:pt modelId="{78173A6D-5B09-47EC-B1AC-77B0670086D4}" type="pres">
      <dgm:prSet presAssocID="{89A4C46E-85B8-4841-9814-FA389668578A}" presName="rootConnector" presStyleLbl="node4" presStyleIdx="0" presStyleCnt="0"/>
      <dgm:spPr/>
    </dgm:pt>
    <dgm:pt modelId="{E82166EC-28E2-4B85-ABF2-4E6156868D5A}" type="pres">
      <dgm:prSet presAssocID="{89A4C46E-85B8-4841-9814-FA389668578A}" presName="hierChild4" presStyleCnt="0"/>
      <dgm:spPr/>
    </dgm:pt>
    <dgm:pt modelId="{A9B7DF8C-A366-46D5-A95C-3EE097BE614D}" type="pres">
      <dgm:prSet presAssocID="{89A4C46E-85B8-4841-9814-FA389668578A}" presName="hierChild5" presStyleCnt="0"/>
      <dgm:spPr/>
    </dgm:pt>
    <dgm:pt modelId="{935751B2-C359-4C4F-8543-E0A0DA059F9C}" type="pres">
      <dgm:prSet presAssocID="{50F1A72D-AA98-47FB-B321-9210994C775F}" presName="hierChild5" presStyleCnt="0"/>
      <dgm:spPr/>
    </dgm:pt>
    <dgm:pt modelId="{68F91114-863C-4108-82BA-CD12348E0FAC}" type="pres">
      <dgm:prSet presAssocID="{816F8D68-6D24-410C-A3DC-7D0B89B700F8}" presName="hierChild5" presStyleCnt="0"/>
      <dgm:spPr/>
    </dgm:pt>
    <dgm:pt modelId="{87E92121-21DA-4563-9A65-AD4446412ABE}" type="pres">
      <dgm:prSet presAssocID="{BD3FE0C2-20E7-40C9-8BA5-7966EA75A987}" presName="Name37" presStyleLbl="parChTrans1D2" presStyleIdx="3" presStyleCnt="4"/>
      <dgm:spPr/>
    </dgm:pt>
    <dgm:pt modelId="{5D2B1032-85D2-49EC-A683-1A5F64E5E4F1}" type="pres">
      <dgm:prSet presAssocID="{04DB576D-2001-4B0C-AC4F-EB72C40A9563}" presName="hierRoot2" presStyleCnt="0">
        <dgm:presLayoutVars>
          <dgm:hierBranch val="init"/>
        </dgm:presLayoutVars>
      </dgm:prSet>
      <dgm:spPr/>
    </dgm:pt>
    <dgm:pt modelId="{974C1FA3-4F53-4831-B5CA-32FFB05A9D6C}" type="pres">
      <dgm:prSet presAssocID="{04DB576D-2001-4B0C-AC4F-EB72C40A9563}" presName="rootComposite" presStyleCnt="0"/>
      <dgm:spPr/>
    </dgm:pt>
    <dgm:pt modelId="{6E514E1E-01C5-464B-AEF4-26674EE5B782}" type="pres">
      <dgm:prSet presAssocID="{04DB576D-2001-4B0C-AC4F-EB72C40A9563}" presName="rootText" presStyleLbl="node1" presStyleIdx="10" presStyleCnt="11" custScaleX="152036" custScaleY="127536">
        <dgm:presLayoutVars>
          <dgm:chMax/>
          <dgm:chPref val="3"/>
        </dgm:presLayoutVars>
      </dgm:prSet>
      <dgm:spPr/>
    </dgm:pt>
    <dgm:pt modelId="{D8B4B68B-8F79-4151-97BB-4CCFE1FDEC73}" type="pres">
      <dgm:prSet presAssocID="{04DB576D-2001-4B0C-AC4F-EB72C40A9563}" presName="titleText2" presStyleLbl="fgAcc1" presStyleIdx="10" presStyleCnt="11" custScaleX="172402" custScaleY="205866" custLinFactNeighborX="14570" custLinFactNeighborY="33241">
        <dgm:presLayoutVars>
          <dgm:chMax val="0"/>
          <dgm:chPref val="0"/>
        </dgm:presLayoutVars>
      </dgm:prSet>
      <dgm:spPr/>
    </dgm:pt>
    <dgm:pt modelId="{AE1C87DA-AF6E-4B13-8E8C-B592E52B0B6E}" type="pres">
      <dgm:prSet presAssocID="{04DB576D-2001-4B0C-AC4F-EB72C40A9563}" presName="rootConnector" presStyleLbl="node2" presStyleIdx="0" presStyleCnt="0"/>
      <dgm:spPr/>
    </dgm:pt>
    <dgm:pt modelId="{E9CE15EB-A6B4-4881-803D-FF5AEAEEF3CF}" type="pres">
      <dgm:prSet presAssocID="{04DB576D-2001-4B0C-AC4F-EB72C40A9563}" presName="hierChild4" presStyleCnt="0"/>
      <dgm:spPr/>
    </dgm:pt>
    <dgm:pt modelId="{BA9EB116-5B67-4266-BB88-438957A7305C}" type="pres">
      <dgm:prSet presAssocID="{04DB576D-2001-4B0C-AC4F-EB72C40A9563}" presName="hierChild5" presStyleCnt="0"/>
      <dgm:spPr/>
    </dgm:pt>
    <dgm:pt modelId="{BFA4240E-5FD4-4D12-BBDF-1E81702D60DA}" type="pres">
      <dgm:prSet presAssocID="{045B76FE-BC34-4B4D-9753-2B9EF8F5AC53}" presName="hierChild3" presStyleCnt="0"/>
      <dgm:spPr/>
    </dgm:pt>
  </dgm:ptLst>
  <dgm:cxnLst>
    <dgm:cxn modelId="{47589D0D-CEF7-4EEC-8D61-79D23AA05D69}" type="presOf" srcId="{E0DBCC49-CE72-4B4E-8E65-F52E93A1666E}" destId="{6E3287B4-2DC4-4C1D-B386-DD93CC36E119}" srcOrd="0" destOrd="0" presId="urn:microsoft.com/office/officeart/2008/layout/NameandTitleOrganizationalChart"/>
    <dgm:cxn modelId="{6633A00E-163F-4A04-B622-62B382817C4C}" srcId="{972F258A-845B-4BF1-BE74-E6261675F967}" destId="{34355856-A7C6-40C2-9404-E90B7E080670}" srcOrd="0" destOrd="0" parTransId="{612E3217-635D-42E7-9E03-A14D80F64026}" sibTransId="{A2FDA5B5-076F-4990-A7C0-2479D64B51E3}"/>
    <dgm:cxn modelId="{56A6DF0E-A104-4030-9D56-440639D779BD}" type="presOf" srcId="{816F8D68-6D24-410C-A3DC-7D0B89B700F8}" destId="{ABFA88AC-2000-4D51-8E68-AD7938A37E81}" srcOrd="1" destOrd="0" presId="urn:microsoft.com/office/officeart/2008/layout/NameandTitleOrganizationalChart"/>
    <dgm:cxn modelId="{1AD1750F-1BC5-40C1-8531-3B8CB46E18A3}" srcId="{5662E6EB-6E79-41F9-AA38-A06D1377FF8E}" destId="{0BC84B33-1AE3-495F-A0BD-6CDE926A1AA8}" srcOrd="1" destOrd="0" parTransId="{0DAB7BCE-2B54-4922-BDA9-BFEEA90ECF88}" sibTransId="{0C9A1F22-5F8A-4062-9412-BBE39F0B59AA}"/>
    <dgm:cxn modelId="{9AADEB17-0A95-46A4-8927-85B9F80DE4A0}" type="presOf" srcId="{89A4C46E-85B8-4841-9814-FA389668578A}" destId="{CFCA4073-979C-4774-B8C4-0C96F41E1073}" srcOrd="0" destOrd="0" presId="urn:microsoft.com/office/officeart/2008/layout/NameandTitleOrganizationalChart"/>
    <dgm:cxn modelId="{367E3621-A685-4AFA-8B4C-6D84140CF840}" type="presOf" srcId="{0BC84B33-1AE3-495F-A0BD-6CDE926A1AA8}" destId="{AF7DA0B8-5187-4239-AB69-66392E09E616}" srcOrd="0" destOrd="0" presId="urn:microsoft.com/office/officeart/2008/layout/NameandTitleOrganizationalChart"/>
    <dgm:cxn modelId="{FDBB4B22-612B-4E3E-AA3E-E784654CDB09}" type="presOf" srcId="{A9ADA73D-ECCD-4A21-B531-C3766F366E62}" destId="{FBD89D2E-0480-40B6-A425-4815D7033CEB}" srcOrd="0" destOrd="0" presId="urn:microsoft.com/office/officeart/2008/layout/NameandTitleOrganizationalChart"/>
    <dgm:cxn modelId="{2C63C324-FFFA-4AC1-98DC-89B88F89D3EC}" type="presOf" srcId="{F7E229B2-74C1-4C3A-A4E1-88C665582F45}" destId="{7960A11B-7C23-40D4-ADC7-4DF10575BC18}" srcOrd="0" destOrd="0" presId="urn:microsoft.com/office/officeart/2008/layout/NameandTitleOrganizationalChart"/>
    <dgm:cxn modelId="{B660F82C-43F2-46EF-A535-8CAE6D9A4DED}" srcId="{50F1A72D-AA98-47FB-B321-9210994C775F}" destId="{89A4C46E-85B8-4841-9814-FA389668578A}" srcOrd="0" destOrd="0" parTransId="{D022857C-F9F7-4A82-8B92-0D0A46CC5851}" sibTransId="{A4A5621E-BD2E-48D6-BD07-E71D2CC39A38}"/>
    <dgm:cxn modelId="{4DCDD430-E558-4626-ADF9-DEEC9089FAA4}" type="presOf" srcId="{045B76FE-BC34-4B4D-9753-2B9EF8F5AC53}" destId="{F2928383-BA17-44A7-A935-F8C80DCFA217}" srcOrd="1" destOrd="0" presId="urn:microsoft.com/office/officeart/2008/layout/NameandTitleOrganizationalChart"/>
    <dgm:cxn modelId="{C19CC736-F8AC-437A-979C-7513E31C84DA}" type="presOf" srcId="{FF423614-ADB2-460A-A5D7-998E3F145094}" destId="{242E38AF-6A81-4D04-AB61-F6BD735ED464}" srcOrd="0" destOrd="0" presId="urn:microsoft.com/office/officeart/2008/layout/NameandTitleOrganizationalChart"/>
    <dgm:cxn modelId="{C727D837-4008-4888-8F56-AF437E4BE8C2}" type="presOf" srcId="{04DB576D-2001-4B0C-AC4F-EB72C40A9563}" destId="{6E514E1E-01C5-464B-AEF4-26674EE5B782}" srcOrd="0" destOrd="0" presId="urn:microsoft.com/office/officeart/2008/layout/NameandTitleOrganizationalChart"/>
    <dgm:cxn modelId="{E555443D-A080-44AE-967F-884CBB2BE13C}" type="presOf" srcId="{59BF3B9F-C20C-4F23-A9CE-8AE31889D1AC}" destId="{88BB81BB-01F5-451F-B2B3-42895FEA9E3E}" srcOrd="0" destOrd="0" presId="urn:microsoft.com/office/officeart/2008/layout/NameandTitleOrganizationalChart"/>
    <dgm:cxn modelId="{6FA82B5C-2299-40C7-AFC3-5CAAFE296752}" type="presOf" srcId="{045B76FE-BC34-4B4D-9753-2B9EF8F5AC53}" destId="{E532E557-6050-4493-AC1E-621DCE27BF7A}" srcOrd="0" destOrd="0" presId="urn:microsoft.com/office/officeart/2008/layout/NameandTitleOrganizationalChart"/>
    <dgm:cxn modelId="{C209B267-C878-4223-9ED9-270712655D18}" type="presOf" srcId="{D022857C-F9F7-4A82-8B92-0D0A46CC5851}" destId="{6599CBD2-17D9-4FC3-B3F8-79AEA9E9AA3D}" srcOrd="0" destOrd="0" presId="urn:microsoft.com/office/officeart/2008/layout/NameandTitleOrganizationalChart"/>
    <dgm:cxn modelId="{E0001E4A-1B15-4FDE-89F8-2F4BE111E7FC}" type="presOf" srcId="{5662E6EB-6E79-41F9-AA38-A06D1377FF8E}" destId="{D9C90C9C-7307-4634-888C-1CA9121358B2}" srcOrd="0" destOrd="0" presId="urn:microsoft.com/office/officeart/2008/layout/NameandTitleOrganizationalChart"/>
    <dgm:cxn modelId="{7EC34C6D-27AC-45A3-B2DA-08D11AAEFC98}" type="presOf" srcId="{34355856-A7C6-40C2-9404-E90B7E080670}" destId="{E9678888-B673-47D9-A833-1E4F5B0FFE60}" srcOrd="1" destOrd="0" presId="urn:microsoft.com/office/officeart/2008/layout/NameandTitleOrganizationalChart"/>
    <dgm:cxn modelId="{0B4DE570-1C25-4951-8153-FE5631322680}" type="presOf" srcId="{50F1A72D-AA98-47FB-B321-9210994C775F}" destId="{00820F98-5048-4724-9434-098C6A77F7FF}" srcOrd="0" destOrd="0" presId="urn:microsoft.com/office/officeart/2008/layout/NameandTitleOrganizationalChart"/>
    <dgm:cxn modelId="{01B2A354-6F98-4B52-9D5A-F071F0A7A460}" type="presOf" srcId="{04DB576D-2001-4B0C-AC4F-EB72C40A9563}" destId="{AE1C87DA-AF6E-4B13-8E8C-B592E52B0B6E}" srcOrd="1" destOrd="0" presId="urn:microsoft.com/office/officeart/2008/layout/NameandTitleOrganizationalChart"/>
    <dgm:cxn modelId="{F761327D-361F-46FA-A3B2-73E6BA9983A8}" type="presOf" srcId="{D319917D-43B0-46BF-8684-0E445018B8E9}" destId="{A3E65104-F2FE-4A99-B656-F9AA8136EE0F}" srcOrd="0" destOrd="0" presId="urn:microsoft.com/office/officeart/2008/layout/NameandTitleOrganizationalChart"/>
    <dgm:cxn modelId="{B512478D-6D62-4FCB-8703-4B6C7E8EAEAA}" type="presOf" srcId="{A4A5621E-BD2E-48D6-BD07-E71D2CC39A38}" destId="{8B422213-4775-43C6-A302-8519437DE24A}" srcOrd="0" destOrd="0" presId="urn:microsoft.com/office/officeart/2008/layout/NameandTitleOrganizationalChart"/>
    <dgm:cxn modelId="{E9EDA28D-C397-48E5-922D-5AFFA26C3FA4}" type="presOf" srcId="{944FF8F3-37DA-4F57-905B-350F7E160F3A}" destId="{599F293B-7C05-4C19-8AE4-DCC5ADF05FF7}" srcOrd="0" destOrd="0" presId="urn:microsoft.com/office/officeart/2008/layout/NameandTitleOrganizationalChart"/>
    <dgm:cxn modelId="{744B878F-B9C3-4BD1-9821-C2A3A7C7AF1A}" srcId="{045B76FE-BC34-4B4D-9753-2B9EF8F5AC53}" destId="{972F258A-845B-4BF1-BE74-E6261675F967}" srcOrd="1" destOrd="0" parTransId="{AA0E55AE-D3CD-48FC-8D52-F04A8C463220}" sibTransId="{59BF3B9F-C20C-4F23-A9CE-8AE31889D1AC}"/>
    <dgm:cxn modelId="{5AF04D93-D006-4A28-830C-FDDF4818956F}" type="presOf" srcId="{34355856-A7C6-40C2-9404-E90B7E080670}" destId="{A0C3555A-A967-43AB-A7F9-FF34820A3AED}" srcOrd="0" destOrd="0" presId="urn:microsoft.com/office/officeart/2008/layout/NameandTitleOrganizationalChart"/>
    <dgm:cxn modelId="{3471D4A0-28A1-45EF-89C7-DF20D3BA2D55}" srcId="{5662E6EB-6E79-41F9-AA38-A06D1377FF8E}" destId="{ABB1D9D8-F603-4215-B01A-87B390450587}" srcOrd="3" destOrd="0" parTransId="{D8FB1115-B99B-424F-8CB0-191F161AF714}" sibTransId="{4389A70A-8FCA-4CF6-8895-D578D80AAABE}"/>
    <dgm:cxn modelId="{BF3C35A1-545F-4E68-BCA7-86DC1BEB5334}" type="presOf" srcId="{0DAB7BCE-2B54-4922-BDA9-BFEEA90ECF88}" destId="{8A55CC2B-058A-424F-B910-F34B9327214A}" srcOrd="0" destOrd="0" presId="urn:microsoft.com/office/officeart/2008/layout/NameandTitleOrganizationalChart"/>
    <dgm:cxn modelId="{FB1C82A6-4407-449A-A18F-8E0EA3B19A30}" type="presOf" srcId="{578EB7E5-79DA-4032-AAA2-2207B694477B}" destId="{FFFD4E18-2CE2-4E4D-8CF4-8D49E9808735}" srcOrd="0" destOrd="0" presId="urn:microsoft.com/office/officeart/2008/layout/NameandTitleOrganizationalChart"/>
    <dgm:cxn modelId="{F3EFE0A9-8C8F-4B5B-BDB1-C7C6C13FE811}" type="presOf" srcId="{AA0E55AE-D3CD-48FC-8D52-F04A8C463220}" destId="{AA1A6EC3-D0CF-4808-AAB3-22D539CCF852}" srcOrd="0" destOrd="0" presId="urn:microsoft.com/office/officeart/2008/layout/NameandTitleOrganizationalChart"/>
    <dgm:cxn modelId="{4C2FFDA9-3434-4CF9-A5DA-BF6B97058111}" type="presOf" srcId="{C7ABFD46-E2A7-420D-9CC3-E95B93656969}" destId="{599A1DC4-EB5C-44FB-9F1C-9E73B3677D95}" srcOrd="0" destOrd="0" presId="urn:microsoft.com/office/officeart/2008/layout/NameandTitleOrganizationalChart"/>
    <dgm:cxn modelId="{56318CAB-955A-425A-AAE5-F2A712FCAAB4}" type="presOf" srcId="{4389A70A-8FCA-4CF6-8895-D578D80AAABE}" destId="{D2A2D3E6-7823-4E27-8742-72AD1DC19EA4}" srcOrd="0" destOrd="0" presId="urn:microsoft.com/office/officeart/2008/layout/NameandTitleOrganizationalChart"/>
    <dgm:cxn modelId="{8CE481B0-1DC2-4E6A-A4CE-3F044833BA49}" type="presOf" srcId="{DBED5722-E04A-419C-B431-E87E639D77EA}" destId="{7C29FA90-0C97-4910-A6A6-6EFAFC772E26}" srcOrd="0" destOrd="0" presId="urn:microsoft.com/office/officeart/2008/layout/NameandTitleOrganizationalChart"/>
    <dgm:cxn modelId="{3FD4F6B1-CD52-413C-9D2A-5E2BCCFB3B3B}" type="presOf" srcId="{816F8D68-6D24-410C-A3DC-7D0B89B700F8}" destId="{88206F88-EB77-4260-8AEC-55DCF292E5E5}" srcOrd="0" destOrd="0" presId="urn:microsoft.com/office/officeart/2008/layout/NameandTitleOrganizationalChart"/>
    <dgm:cxn modelId="{69075FB3-0D22-4625-9A6B-E0DF812AB66F}" type="presOf" srcId="{89A4C46E-85B8-4841-9814-FA389668578A}" destId="{78173A6D-5B09-47EC-B1AC-77B0670086D4}" srcOrd="1" destOrd="0" presId="urn:microsoft.com/office/officeart/2008/layout/NameandTitleOrganizationalChart"/>
    <dgm:cxn modelId="{9D7380B3-CD33-4122-A4FF-F7314A8B81B8}" type="presOf" srcId="{5E392917-E84E-41BE-9ED1-8033A5868B8E}" destId="{15715741-DB7E-4E1D-9495-4453151F7F4C}" srcOrd="0" destOrd="0" presId="urn:microsoft.com/office/officeart/2008/layout/NameandTitleOrganizationalChart"/>
    <dgm:cxn modelId="{502F95B8-0913-45AD-93D6-5B13B02DA847}" type="presOf" srcId="{578EB7E5-79DA-4032-AAA2-2207B694477B}" destId="{17C8B4BB-03A1-4FBF-8320-E29318444D8E}" srcOrd="1" destOrd="0" presId="urn:microsoft.com/office/officeart/2008/layout/NameandTitleOrganizationalChart"/>
    <dgm:cxn modelId="{EB6FE7B8-05F1-49D3-B10A-54E58F79237E}" srcId="{5E392917-E84E-41BE-9ED1-8033A5868B8E}" destId="{045B76FE-BC34-4B4D-9753-2B9EF8F5AC53}" srcOrd="0" destOrd="0" parTransId="{75EBB8F5-351C-4D50-AD77-C3D990304ED2}" sibTransId="{FF423614-ADB2-460A-A5D7-998E3F145094}"/>
    <dgm:cxn modelId="{21B735BA-3899-4555-887A-6A5723F612A5}" type="presOf" srcId="{ABB1D9D8-F603-4215-B01A-87B390450587}" destId="{558821B1-FB14-4F7F-B622-4CA1D2A9BEB0}" srcOrd="1" destOrd="0" presId="urn:microsoft.com/office/officeart/2008/layout/NameandTitleOrganizationalChart"/>
    <dgm:cxn modelId="{D07925C4-9C97-4CB8-86F5-968D27419C22}" type="presOf" srcId="{972F258A-845B-4BF1-BE74-E6261675F967}" destId="{03B5D089-4B6F-4BE3-B302-2B0F3B57318C}" srcOrd="1" destOrd="0" presId="urn:microsoft.com/office/officeart/2008/layout/NameandTitleOrganizationalChart"/>
    <dgm:cxn modelId="{3193DFC5-8ECD-45B7-BE00-CAFB506EB3EB}" srcId="{816F8D68-6D24-410C-A3DC-7D0B89B700F8}" destId="{50F1A72D-AA98-47FB-B321-9210994C775F}" srcOrd="0" destOrd="0" parTransId="{A9ADA73D-ECCD-4A21-B531-C3766F366E62}" sibTransId="{C7ABFD46-E2A7-420D-9CC3-E95B93656969}"/>
    <dgm:cxn modelId="{FE7334C9-3DE3-4B42-97B8-86FF1C5D0C09}" type="presOf" srcId="{30875E6F-C7E3-4739-ADD9-3EBA7A967348}" destId="{83BFCE2D-28B7-44CC-A636-7C258AB19AB8}" srcOrd="0" destOrd="0" presId="urn:microsoft.com/office/officeart/2008/layout/NameandTitleOrganizationalChart"/>
    <dgm:cxn modelId="{502A7BCA-8194-477A-8CD9-32B6D5238062}" type="presOf" srcId="{0C9A1F22-5F8A-4062-9412-BBE39F0B59AA}" destId="{1968954E-FB52-4B9D-A2FA-98AE3A213B9D}" srcOrd="0" destOrd="0" presId="urn:microsoft.com/office/officeart/2008/layout/NameandTitleOrganizationalChart"/>
    <dgm:cxn modelId="{9B5FA3CB-B7CC-46E3-9E24-B428789D590D}" type="presOf" srcId="{972F258A-845B-4BF1-BE74-E6261675F967}" destId="{D53BB3C4-7833-418E-917D-B0BA677F5AF9}" srcOrd="0" destOrd="0" presId="urn:microsoft.com/office/officeart/2008/layout/NameandTitleOrganizationalChart"/>
    <dgm:cxn modelId="{E6F2E6D0-7E00-4728-AA22-D9F636DE2DCE}" srcId="{045B76FE-BC34-4B4D-9753-2B9EF8F5AC53}" destId="{04DB576D-2001-4B0C-AC4F-EB72C40A9563}" srcOrd="3" destOrd="0" parTransId="{BD3FE0C2-20E7-40C9-8BA5-7966EA75A987}" sibTransId="{A2134497-69FA-4E4C-949E-A173E7AACB72}"/>
    <dgm:cxn modelId="{044E23D1-A3DF-476B-96A7-4C5EA8444474}" srcId="{045B76FE-BC34-4B4D-9753-2B9EF8F5AC53}" destId="{5662E6EB-6E79-41F9-AA38-A06D1377FF8E}" srcOrd="0" destOrd="0" parTransId="{944FF8F3-37DA-4F57-905B-350F7E160F3A}" sibTransId="{D319917D-43B0-46BF-8684-0E445018B8E9}"/>
    <dgm:cxn modelId="{177A46D3-9313-437F-9CDD-CD1A5E2D3F35}" type="presOf" srcId="{50F1A72D-AA98-47FB-B321-9210994C775F}" destId="{DFD6BB73-1F87-4D38-BF4C-01CF3658ADA8}" srcOrd="1" destOrd="0" presId="urn:microsoft.com/office/officeart/2008/layout/NameandTitleOrganizationalChart"/>
    <dgm:cxn modelId="{7EC50ED4-3558-4814-93EA-7B43B04E7D96}" srcId="{045B76FE-BC34-4B4D-9753-2B9EF8F5AC53}" destId="{816F8D68-6D24-410C-A3DC-7D0B89B700F8}" srcOrd="2" destOrd="0" parTransId="{5C154839-B073-4491-9868-072928F49406}" sibTransId="{C058ECF6-4262-4F32-830F-D4ACB28E7D78}"/>
    <dgm:cxn modelId="{3B7487D5-7B5A-489E-8921-8C362125A90E}" type="presOf" srcId="{BD3FE0C2-20E7-40C9-8BA5-7966EA75A987}" destId="{87E92121-21DA-4563-9A65-AD4446412ABE}" srcOrd="0" destOrd="0" presId="urn:microsoft.com/office/officeart/2008/layout/NameandTitleOrganizationalChart"/>
    <dgm:cxn modelId="{CBF58BD5-74D4-4182-8C7B-148AEEA7FA50}" type="presOf" srcId="{3D977BD7-6FB9-42AB-8DBA-E07136824508}" destId="{A0A78AC2-F0C1-49AA-92BA-DB3F18F820F6}" srcOrd="0" destOrd="0" presId="urn:microsoft.com/office/officeart/2008/layout/NameandTitleOrganizationalChart"/>
    <dgm:cxn modelId="{BE5587D8-735A-495A-82BF-0F77663B9A19}" type="presOf" srcId="{D8FB1115-B99B-424F-8CB0-191F161AF714}" destId="{BACE1F48-D8C5-4C9D-9013-434CE2CAF30E}" srcOrd="0" destOrd="0" presId="urn:microsoft.com/office/officeart/2008/layout/NameandTitleOrganizationalChart"/>
    <dgm:cxn modelId="{296D9EDF-3714-4490-BCEE-0BD104EB2761}" srcId="{5662E6EB-6E79-41F9-AA38-A06D1377FF8E}" destId="{578EB7E5-79DA-4032-AAA2-2207B694477B}" srcOrd="2" destOrd="0" parTransId="{DBED5722-E04A-419C-B431-E87E639D77EA}" sibTransId="{F7E229B2-74C1-4C3A-A4E1-88C665582F45}"/>
    <dgm:cxn modelId="{32CA5BE1-F211-4632-9D93-AE8902F846E1}" type="presOf" srcId="{5C154839-B073-4491-9868-072928F49406}" destId="{49CA7BAE-2DBB-496F-BA47-3FA61F06A34E}" srcOrd="0" destOrd="0" presId="urn:microsoft.com/office/officeart/2008/layout/NameandTitleOrganizationalChart"/>
    <dgm:cxn modelId="{DD564BE5-38E1-499A-9166-CE5FE138D2B7}" srcId="{5662E6EB-6E79-41F9-AA38-A06D1377FF8E}" destId="{E0DBCC49-CE72-4B4E-8E65-F52E93A1666E}" srcOrd="0" destOrd="0" parTransId="{30875E6F-C7E3-4739-ADD9-3EBA7A967348}" sibTransId="{3D977BD7-6FB9-42AB-8DBA-E07136824508}"/>
    <dgm:cxn modelId="{127B07E6-C30C-4785-BB05-1AFA67C11B76}" type="presOf" srcId="{ABB1D9D8-F603-4215-B01A-87B390450587}" destId="{9D934473-AF4C-40E8-BE2C-E7D6F9298EB0}" srcOrd="0" destOrd="0" presId="urn:microsoft.com/office/officeart/2008/layout/NameandTitleOrganizationalChart"/>
    <dgm:cxn modelId="{7FCA57E9-CE79-4F65-8961-4B32C7E5CA53}" type="presOf" srcId="{A2FDA5B5-076F-4990-A7C0-2479D64B51E3}" destId="{C6E38B88-E488-41E3-AD70-6A15E0A5D78F}" srcOrd="0" destOrd="0" presId="urn:microsoft.com/office/officeart/2008/layout/NameandTitleOrganizationalChart"/>
    <dgm:cxn modelId="{BE8494EC-5237-4C33-960D-E5512771163E}" type="presOf" srcId="{C058ECF6-4262-4F32-830F-D4ACB28E7D78}" destId="{2E2FEBCB-3745-4302-98F7-250751A85675}" srcOrd="0" destOrd="0" presId="urn:microsoft.com/office/officeart/2008/layout/NameandTitleOrganizationalChart"/>
    <dgm:cxn modelId="{264CADF0-C7E1-4A6E-8147-3373CEB10B57}" type="presOf" srcId="{5662E6EB-6E79-41F9-AA38-A06D1377FF8E}" destId="{146CEFFF-96B4-48FE-A96A-C747D30CB553}" srcOrd="1" destOrd="0" presId="urn:microsoft.com/office/officeart/2008/layout/NameandTitleOrganizationalChart"/>
    <dgm:cxn modelId="{E0B197F3-0C6E-4B3A-99AB-DAE49611F3DF}" type="presOf" srcId="{0BC84B33-1AE3-495F-A0BD-6CDE926A1AA8}" destId="{E923AA20-473A-412E-8684-3B3F40C50ABC}" srcOrd="1" destOrd="0" presId="urn:microsoft.com/office/officeart/2008/layout/NameandTitleOrganizationalChart"/>
    <dgm:cxn modelId="{A874E8F7-319E-46A3-A88E-BC0F3E5F90F0}" type="presOf" srcId="{A2134497-69FA-4E4C-949E-A173E7AACB72}" destId="{D8B4B68B-8F79-4151-97BB-4CCFE1FDEC73}" srcOrd="0" destOrd="0" presId="urn:microsoft.com/office/officeart/2008/layout/NameandTitleOrganizationalChart"/>
    <dgm:cxn modelId="{10F418FA-90DA-4768-A625-C2BEC873F3F8}" type="presOf" srcId="{612E3217-635D-42E7-9E03-A14D80F64026}" destId="{7B55CD7D-DCEA-4DD7-A05C-BD742A899236}" srcOrd="0" destOrd="0" presId="urn:microsoft.com/office/officeart/2008/layout/NameandTitleOrganizationalChart"/>
    <dgm:cxn modelId="{DE2ABDFA-3DDD-4154-857F-69944FFAD367}" type="presOf" srcId="{E0DBCC49-CE72-4B4E-8E65-F52E93A1666E}" destId="{D5A9DA2E-0812-4299-AE03-496BEAA460D7}" srcOrd="1" destOrd="0" presId="urn:microsoft.com/office/officeart/2008/layout/NameandTitleOrganizationalChart"/>
    <dgm:cxn modelId="{ABD64BB1-3F71-4F94-9AA0-AA94B9FDD667}" type="presParOf" srcId="{15715741-DB7E-4E1D-9495-4453151F7F4C}" destId="{DBF0409B-38F4-403B-8821-A336D5A99460}" srcOrd="0" destOrd="0" presId="urn:microsoft.com/office/officeart/2008/layout/NameandTitleOrganizationalChart"/>
    <dgm:cxn modelId="{DE796606-8416-47C4-A6BB-EC08F4511F2A}" type="presParOf" srcId="{DBF0409B-38F4-403B-8821-A336D5A99460}" destId="{C9D5352B-9488-4B00-86C0-A562310C7594}" srcOrd="0" destOrd="0" presId="urn:microsoft.com/office/officeart/2008/layout/NameandTitleOrganizationalChart"/>
    <dgm:cxn modelId="{30C0661C-CC3E-4D40-815A-49FB9771BFAF}" type="presParOf" srcId="{C9D5352B-9488-4B00-86C0-A562310C7594}" destId="{E532E557-6050-4493-AC1E-621DCE27BF7A}" srcOrd="0" destOrd="0" presId="urn:microsoft.com/office/officeart/2008/layout/NameandTitleOrganizationalChart"/>
    <dgm:cxn modelId="{9B1A0646-3439-4CC6-BD05-47B59812E208}" type="presParOf" srcId="{C9D5352B-9488-4B00-86C0-A562310C7594}" destId="{242E38AF-6A81-4D04-AB61-F6BD735ED464}" srcOrd="1" destOrd="0" presId="urn:microsoft.com/office/officeart/2008/layout/NameandTitleOrganizationalChart"/>
    <dgm:cxn modelId="{525751DD-B8EA-4538-802B-673F4BAF5D52}" type="presParOf" srcId="{C9D5352B-9488-4B00-86C0-A562310C7594}" destId="{F2928383-BA17-44A7-A935-F8C80DCFA217}" srcOrd="2" destOrd="0" presId="urn:microsoft.com/office/officeart/2008/layout/NameandTitleOrganizationalChart"/>
    <dgm:cxn modelId="{83E0D2A6-E3DA-4303-93E6-55D04C08687F}" type="presParOf" srcId="{DBF0409B-38F4-403B-8821-A336D5A99460}" destId="{0C1E7D93-1C3A-4DD9-A734-BE059825DFB7}" srcOrd="1" destOrd="0" presId="urn:microsoft.com/office/officeart/2008/layout/NameandTitleOrganizationalChart"/>
    <dgm:cxn modelId="{3ACB93FB-3BF3-44A5-8457-FCA494063C75}" type="presParOf" srcId="{0C1E7D93-1C3A-4DD9-A734-BE059825DFB7}" destId="{599F293B-7C05-4C19-8AE4-DCC5ADF05FF7}" srcOrd="0" destOrd="0" presId="urn:microsoft.com/office/officeart/2008/layout/NameandTitleOrganizationalChart"/>
    <dgm:cxn modelId="{DD5EEB20-BEA1-4354-8CF4-1F6D4C80D518}" type="presParOf" srcId="{0C1E7D93-1C3A-4DD9-A734-BE059825DFB7}" destId="{EFD58E65-3DCC-4569-A160-D5AE1ECD71AB}" srcOrd="1" destOrd="0" presId="urn:microsoft.com/office/officeart/2008/layout/NameandTitleOrganizationalChart"/>
    <dgm:cxn modelId="{898B7239-0321-4B2E-BB2D-0780E8B2CCDC}" type="presParOf" srcId="{EFD58E65-3DCC-4569-A160-D5AE1ECD71AB}" destId="{A0D91ED5-D25B-419D-BC53-1A4FD0E7A396}" srcOrd="0" destOrd="0" presId="urn:microsoft.com/office/officeart/2008/layout/NameandTitleOrganizationalChart"/>
    <dgm:cxn modelId="{3129DE7D-B6C5-4E2C-AD20-743DCC2BD3CB}" type="presParOf" srcId="{A0D91ED5-D25B-419D-BC53-1A4FD0E7A396}" destId="{D9C90C9C-7307-4634-888C-1CA9121358B2}" srcOrd="0" destOrd="0" presId="urn:microsoft.com/office/officeart/2008/layout/NameandTitleOrganizationalChart"/>
    <dgm:cxn modelId="{D1F1AFD4-ACD9-4F65-9418-EE913F7D0335}" type="presParOf" srcId="{A0D91ED5-D25B-419D-BC53-1A4FD0E7A396}" destId="{A3E65104-F2FE-4A99-B656-F9AA8136EE0F}" srcOrd="1" destOrd="0" presId="urn:microsoft.com/office/officeart/2008/layout/NameandTitleOrganizationalChart"/>
    <dgm:cxn modelId="{09852610-AF3E-4198-BA55-DE115902064A}" type="presParOf" srcId="{A0D91ED5-D25B-419D-BC53-1A4FD0E7A396}" destId="{146CEFFF-96B4-48FE-A96A-C747D30CB553}" srcOrd="2" destOrd="0" presId="urn:microsoft.com/office/officeart/2008/layout/NameandTitleOrganizationalChart"/>
    <dgm:cxn modelId="{1C21A547-743D-47E1-BEFC-EB1B285A1F69}" type="presParOf" srcId="{EFD58E65-3DCC-4569-A160-D5AE1ECD71AB}" destId="{31FA9690-0E2F-4263-9799-ED8F930E0F6E}" srcOrd="1" destOrd="0" presId="urn:microsoft.com/office/officeart/2008/layout/NameandTitleOrganizationalChart"/>
    <dgm:cxn modelId="{4F76521A-B035-4191-B053-67812E993228}" type="presParOf" srcId="{31FA9690-0E2F-4263-9799-ED8F930E0F6E}" destId="{83BFCE2D-28B7-44CC-A636-7C258AB19AB8}" srcOrd="0" destOrd="0" presId="urn:microsoft.com/office/officeart/2008/layout/NameandTitleOrganizationalChart"/>
    <dgm:cxn modelId="{EB2A2CD0-7C8E-4738-BA62-053D1668273E}" type="presParOf" srcId="{31FA9690-0E2F-4263-9799-ED8F930E0F6E}" destId="{F58AFAB8-C34B-42ED-9D5F-76B2E5DAF02F}" srcOrd="1" destOrd="0" presId="urn:microsoft.com/office/officeart/2008/layout/NameandTitleOrganizationalChart"/>
    <dgm:cxn modelId="{993C6268-56A9-41F8-A43E-9C61799BE060}" type="presParOf" srcId="{F58AFAB8-C34B-42ED-9D5F-76B2E5DAF02F}" destId="{4D3946F6-FAD5-4D9B-88F8-A4C120BCF240}" srcOrd="0" destOrd="0" presId="urn:microsoft.com/office/officeart/2008/layout/NameandTitleOrganizationalChart"/>
    <dgm:cxn modelId="{6C7D1D19-5574-423D-B061-BB6CF38A2A00}" type="presParOf" srcId="{4D3946F6-FAD5-4D9B-88F8-A4C120BCF240}" destId="{6E3287B4-2DC4-4C1D-B386-DD93CC36E119}" srcOrd="0" destOrd="0" presId="urn:microsoft.com/office/officeart/2008/layout/NameandTitleOrganizationalChart"/>
    <dgm:cxn modelId="{18748680-FFFE-4A6F-80AD-F6977A85A088}" type="presParOf" srcId="{4D3946F6-FAD5-4D9B-88F8-A4C120BCF240}" destId="{A0A78AC2-F0C1-49AA-92BA-DB3F18F820F6}" srcOrd="1" destOrd="0" presId="urn:microsoft.com/office/officeart/2008/layout/NameandTitleOrganizationalChart"/>
    <dgm:cxn modelId="{0B95782A-C6AF-4FC0-88C6-71D27D354B03}" type="presParOf" srcId="{4D3946F6-FAD5-4D9B-88F8-A4C120BCF240}" destId="{D5A9DA2E-0812-4299-AE03-496BEAA460D7}" srcOrd="2" destOrd="0" presId="urn:microsoft.com/office/officeart/2008/layout/NameandTitleOrganizationalChart"/>
    <dgm:cxn modelId="{55FBCB7E-0694-48E8-99D8-7C2897AC5BBD}" type="presParOf" srcId="{F58AFAB8-C34B-42ED-9D5F-76B2E5DAF02F}" destId="{56B07466-44A9-44BE-9BC8-8079BBC5714F}" srcOrd="1" destOrd="0" presId="urn:microsoft.com/office/officeart/2008/layout/NameandTitleOrganizationalChart"/>
    <dgm:cxn modelId="{F82B3471-0728-4F8C-BA8D-A94E913895FE}" type="presParOf" srcId="{F58AFAB8-C34B-42ED-9D5F-76B2E5DAF02F}" destId="{0BBAFCC6-F830-4790-AC5A-D42686C2B3C8}" srcOrd="2" destOrd="0" presId="urn:microsoft.com/office/officeart/2008/layout/NameandTitleOrganizationalChart"/>
    <dgm:cxn modelId="{F7825940-A019-4FE5-9C5A-7C6217C8A6A3}" type="presParOf" srcId="{31FA9690-0E2F-4263-9799-ED8F930E0F6E}" destId="{8A55CC2B-058A-424F-B910-F34B9327214A}" srcOrd="2" destOrd="0" presId="urn:microsoft.com/office/officeart/2008/layout/NameandTitleOrganizationalChart"/>
    <dgm:cxn modelId="{F9BF23BF-197F-4AF0-A607-46F4631E9B78}" type="presParOf" srcId="{31FA9690-0E2F-4263-9799-ED8F930E0F6E}" destId="{70E5D28A-2F35-4B4A-8999-C3612F7D7D31}" srcOrd="3" destOrd="0" presId="urn:microsoft.com/office/officeart/2008/layout/NameandTitleOrganizationalChart"/>
    <dgm:cxn modelId="{C04CAF31-B76D-41E1-918B-AF1954DBD668}" type="presParOf" srcId="{70E5D28A-2F35-4B4A-8999-C3612F7D7D31}" destId="{84694E30-34DE-4270-95A0-A496A9822734}" srcOrd="0" destOrd="0" presId="urn:microsoft.com/office/officeart/2008/layout/NameandTitleOrganizationalChart"/>
    <dgm:cxn modelId="{5EE1F1BA-5720-413B-B1DC-0295680443F0}" type="presParOf" srcId="{84694E30-34DE-4270-95A0-A496A9822734}" destId="{AF7DA0B8-5187-4239-AB69-66392E09E616}" srcOrd="0" destOrd="0" presId="urn:microsoft.com/office/officeart/2008/layout/NameandTitleOrganizationalChart"/>
    <dgm:cxn modelId="{4E98BFCE-6ABC-4FB0-B934-A255D294561A}" type="presParOf" srcId="{84694E30-34DE-4270-95A0-A496A9822734}" destId="{1968954E-FB52-4B9D-A2FA-98AE3A213B9D}" srcOrd="1" destOrd="0" presId="urn:microsoft.com/office/officeart/2008/layout/NameandTitleOrganizationalChart"/>
    <dgm:cxn modelId="{7448CDC4-B39E-47BF-9716-D2DD2FBC7B44}" type="presParOf" srcId="{84694E30-34DE-4270-95A0-A496A9822734}" destId="{E923AA20-473A-412E-8684-3B3F40C50ABC}" srcOrd="2" destOrd="0" presId="urn:microsoft.com/office/officeart/2008/layout/NameandTitleOrganizationalChart"/>
    <dgm:cxn modelId="{0D396EF1-22A2-4BCB-AF17-039C133DA326}" type="presParOf" srcId="{70E5D28A-2F35-4B4A-8999-C3612F7D7D31}" destId="{77E1275B-0EEE-455B-B189-6B4112D612E3}" srcOrd="1" destOrd="0" presId="urn:microsoft.com/office/officeart/2008/layout/NameandTitleOrganizationalChart"/>
    <dgm:cxn modelId="{7C9646D2-D06D-44CC-8D7D-8D76D9883611}" type="presParOf" srcId="{70E5D28A-2F35-4B4A-8999-C3612F7D7D31}" destId="{5F558C95-43BC-4023-83C8-4D2F3E933E30}" srcOrd="2" destOrd="0" presId="urn:microsoft.com/office/officeart/2008/layout/NameandTitleOrganizationalChart"/>
    <dgm:cxn modelId="{8EAC8DD1-4F24-492F-8606-4FFB4DC8DB5E}" type="presParOf" srcId="{31FA9690-0E2F-4263-9799-ED8F930E0F6E}" destId="{7C29FA90-0C97-4910-A6A6-6EFAFC772E26}" srcOrd="4" destOrd="0" presId="urn:microsoft.com/office/officeart/2008/layout/NameandTitleOrganizationalChart"/>
    <dgm:cxn modelId="{6D39BC4D-935F-4398-B57F-0D936096D5C6}" type="presParOf" srcId="{31FA9690-0E2F-4263-9799-ED8F930E0F6E}" destId="{03F0676C-D2B5-4D98-9DCC-6D6A2DAA937D}" srcOrd="5" destOrd="0" presId="urn:microsoft.com/office/officeart/2008/layout/NameandTitleOrganizationalChart"/>
    <dgm:cxn modelId="{C83B8738-70E9-4866-B7C0-1C2984750145}" type="presParOf" srcId="{03F0676C-D2B5-4D98-9DCC-6D6A2DAA937D}" destId="{CA1588B7-E633-4CBA-9A1C-64B3A3A29E26}" srcOrd="0" destOrd="0" presId="urn:microsoft.com/office/officeart/2008/layout/NameandTitleOrganizationalChart"/>
    <dgm:cxn modelId="{9F7C6EFD-331F-4D93-A45A-9660F4023183}" type="presParOf" srcId="{CA1588B7-E633-4CBA-9A1C-64B3A3A29E26}" destId="{FFFD4E18-2CE2-4E4D-8CF4-8D49E9808735}" srcOrd="0" destOrd="0" presId="urn:microsoft.com/office/officeart/2008/layout/NameandTitleOrganizationalChart"/>
    <dgm:cxn modelId="{BC9BC70B-C569-4884-8EB5-E68C743A2BAA}" type="presParOf" srcId="{CA1588B7-E633-4CBA-9A1C-64B3A3A29E26}" destId="{7960A11B-7C23-40D4-ADC7-4DF10575BC18}" srcOrd="1" destOrd="0" presId="urn:microsoft.com/office/officeart/2008/layout/NameandTitleOrganizationalChart"/>
    <dgm:cxn modelId="{E3F4573D-FF42-4F2C-8F40-726E3ABD839D}" type="presParOf" srcId="{CA1588B7-E633-4CBA-9A1C-64B3A3A29E26}" destId="{17C8B4BB-03A1-4FBF-8320-E29318444D8E}" srcOrd="2" destOrd="0" presId="urn:microsoft.com/office/officeart/2008/layout/NameandTitleOrganizationalChart"/>
    <dgm:cxn modelId="{3D2FBAC3-50BB-4D50-A449-9BA5740F62BF}" type="presParOf" srcId="{03F0676C-D2B5-4D98-9DCC-6D6A2DAA937D}" destId="{D40F6092-E791-4679-A6FE-322F3D3CE680}" srcOrd="1" destOrd="0" presId="urn:microsoft.com/office/officeart/2008/layout/NameandTitleOrganizationalChart"/>
    <dgm:cxn modelId="{FACDEDC3-F322-431F-AA38-87E039C10641}" type="presParOf" srcId="{03F0676C-D2B5-4D98-9DCC-6D6A2DAA937D}" destId="{882B5E55-D3AC-4D18-BF17-258570112C7F}" srcOrd="2" destOrd="0" presId="urn:microsoft.com/office/officeart/2008/layout/NameandTitleOrganizationalChart"/>
    <dgm:cxn modelId="{F8B79D6A-0F9B-450D-A87E-FA9B2E6E0900}" type="presParOf" srcId="{31FA9690-0E2F-4263-9799-ED8F930E0F6E}" destId="{BACE1F48-D8C5-4C9D-9013-434CE2CAF30E}" srcOrd="6" destOrd="0" presId="urn:microsoft.com/office/officeart/2008/layout/NameandTitleOrganizationalChart"/>
    <dgm:cxn modelId="{B4739038-30C1-47F3-97C8-A54DD3827D97}" type="presParOf" srcId="{31FA9690-0E2F-4263-9799-ED8F930E0F6E}" destId="{0F17BFC8-8364-4FA6-AA9E-63540E9E9E7C}" srcOrd="7" destOrd="0" presId="urn:microsoft.com/office/officeart/2008/layout/NameandTitleOrganizationalChart"/>
    <dgm:cxn modelId="{6F0EDAE4-F2EB-44F9-B1A6-6E2347F615CE}" type="presParOf" srcId="{0F17BFC8-8364-4FA6-AA9E-63540E9E9E7C}" destId="{4EB13BAD-735B-4AB2-A55A-9808C2DA3E97}" srcOrd="0" destOrd="0" presId="urn:microsoft.com/office/officeart/2008/layout/NameandTitleOrganizationalChart"/>
    <dgm:cxn modelId="{9F654228-1C0F-4051-A142-DD204CA52461}" type="presParOf" srcId="{4EB13BAD-735B-4AB2-A55A-9808C2DA3E97}" destId="{9D934473-AF4C-40E8-BE2C-E7D6F9298EB0}" srcOrd="0" destOrd="0" presId="urn:microsoft.com/office/officeart/2008/layout/NameandTitleOrganizationalChart"/>
    <dgm:cxn modelId="{967DFAF3-61D6-4F56-AACE-759BB1E8589C}" type="presParOf" srcId="{4EB13BAD-735B-4AB2-A55A-9808C2DA3E97}" destId="{D2A2D3E6-7823-4E27-8742-72AD1DC19EA4}" srcOrd="1" destOrd="0" presId="urn:microsoft.com/office/officeart/2008/layout/NameandTitleOrganizationalChart"/>
    <dgm:cxn modelId="{54EC3B7A-0DB8-40D0-9A6A-EF26F5A1F63F}" type="presParOf" srcId="{4EB13BAD-735B-4AB2-A55A-9808C2DA3E97}" destId="{558821B1-FB14-4F7F-B622-4CA1D2A9BEB0}" srcOrd="2" destOrd="0" presId="urn:microsoft.com/office/officeart/2008/layout/NameandTitleOrganizationalChart"/>
    <dgm:cxn modelId="{EB2C0551-2FA7-4E8E-BEA3-93B6F243CF95}" type="presParOf" srcId="{0F17BFC8-8364-4FA6-AA9E-63540E9E9E7C}" destId="{E88D2779-7DEB-475D-9720-14C765AF8C13}" srcOrd="1" destOrd="0" presId="urn:microsoft.com/office/officeart/2008/layout/NameandTitleOrganizationalChart"/>
    <dgm:cxn modelId="{242D21F8-2F8B-4E7C-9154-EC68D13FA2B6}" type="presParOf" srcId="{0F17BFC8-8364-4FA6-AA9E-63540E9E9E7C}" destId="{D849209D-826C-49A3-BECB-D2395FFD6EE3}" srcOrd="2" destOrd="0" presId="urn:microsoft.com/office/officeart/2008/layout/NameandTitleOrganizationalChart"/>
    <dgm:cxn modelId="{99A2FD77-308F-467A-AF2C-C5E914A17CC1}" type="presParOf" srcId="{EFD58E65-3DCC-4569-A160-D5AE1ECD71AB}" destId="{73B52911-795D-40AF-85B0-33E792CEB03B}" srcOrd="2" destOrd="0" presId="urn:microsoft.com/office/officeart/2008/layout/NameandTitleOrganizationalChart"/>
    <dgm:cxn modelId="{D35CFA3C-EB43-44B4-AD49-893589CAF195}" type="presParOf" srcId="{0C1E7D93-1C3A-4DD9-A734-BE059825DFB7}" destId="{AA1A6EC3-D0CF-4808-AAB3-22D539CCF852}" srcOrd="2" destOrd="0" presId="urn:microsoft.com/office/officeart/2008/layout/NameandTitleOrganizationalChart"/>
    <dgm:cxn modelId="{48527D5C-859C-4AC4-AD7D-B7B5CC7D21FA}" type="presParOf" srcId="{0C1E7D93-1C3A-4DD9-A734-BE059825DFB7}" destId="{D2CA2FA0-F214-4045-BE1F-5C2D93E486AB}" srcOrd="3" destOrd="0" presId="urn:microsoft.com/office/officeart/2008/layout/NameandTitleOrganizationalChart"/>
    <dgm:cxn modelId="{3DCC85F5-C5B9-4EFE-9DC1-A81F51E49DB2}" type="presParOf" srcId="{D2CA2FA0-F214-4045-BE1F-5C2D93E486AB}" destId="{C3CB3134-2902-42EE-8370-CDA571D0813F}" srcOrd="0" destOrd="0" presId="urn:microsoft.com/office/officeart/2008/layout/NameandTitleOrganizationalChart"/>
    <dgm:cxn modelId="{9B2EB0D5-9DFE-49A2-A7DB-4CC16AD592BF}" type="presParOf" srcId="{C3CB3134-2902-42EE-8370-CDA571D0813F}" destId="{D53BB3C4-7833-418E-917D-B0BA677F5AF9}" srcOrd="0" destOrd="0" presId="urn:microsoft.com/office/officeart/2008/layout/NameandTitleOrganizationalChart"/>
    <dgm:cxn modelId="{E68FD5CF-A0F0-4764-9DF1-6F0EF247C864}" type="presParOf" srcId="{C3CB3134-2902-42EE-8370-CDA571D0813F}" destId="{88BB81BB-01F5-451F-B2B3-42895FEA9E3E}" srcOrd="1" destOrd="0" presId="urn:microsoft.com/office/officeart/2008/layout/NameandTitleOrganizationalChart"/>
    <dgm:cxn modelId="{45DB9C90-887F-44C5-869D-CBE38B5C8E32}" type="presParOf" srcId="{C3CB3134-2902-42EE-8370-CDA571D0813F}" destId="{03B5D089-4B6F-4BE3-B302-2B0F3B57318C}" srcOrd="2" destOrd="0" presId="urn:microsoft.com/office/officeart/2008/layout/NameandTitleOrganizationalChart"/>
    <dgm:cxn modelId="{B307AC5D-2901-4270-B394-22A3B4616D5C}" type="presParOf" srcId="{D2CA2FA0-F214-4045-BE1F-5C2D93E486AB}" destId="{3AADF902-E487-42F2-A792-4EE5A8658D9F}" srcOrd="1" destOrd="0" presId="urn:microsoft.com/office/officeart/2008/layout/NameandTitleOrganizationalChart"/>
    <dgm:cxn modelId="{71A9A29E-415A-4860-88E9-D1D3955C20F8}" type="presParOf" srcId="{3AADF902-E487-42F2-A792-4EE5A8658D9F}" destId="{7B55CD7D-DCEA-4DD7-A05C-BD742A899236}" srcOrd="0" destOrd="0" presId="urn:microsoft.com/office/officeart/2008/layout/NameandTitleOrganizationalChart"/>
    <dgm:cxn modelId="{8D42B619-1178-4831-8D05-522385CCAF2F}" type="presParOf" srcId="{3AADF902-E487-42F2-A792-4EE5A8658D9F}" destId="{86B626BD-18C7-4B85-BBEA-77E4005E1225}" srcOrd="1" destOrd="0" presId="urn:microsoft.com/office/officeart/2008/layout/NameandTitleOrganizationalChart"/>
    <dgm:cxn modelId="{B030AB7D-421F-4E61-B442-C2BF6AEE39A4}" type="presParOf" srcId="{86B626BD-18C7-4B85-BBEA-77E4005E1225}" destId="{F7575089-E334-435C-AD8E-1714A5EE2127}" srcOrd="0" destOrd="0" presId="urn:microsoft.com/office/officeart/2008/layout/NameandTitleOrganizationalChart"/>
    <dgm:cxn modelId="{A3B16330-8B05-491B-B58A-FB4E8EB92F52}" type="presParOf" srcId="{F7575089-E334-435C-AD8E-1714A5EE2127}" destId="{A0C3555A-A967-43AB-A7F9-FF34820A3AED}" srcOrd="0" destOrd="0" presId="urn:microsoft.com/office/officeart/2008/layout/NameandTitleOrganizationalChart"/>
    <dgm:cxn modelId="{02028C6F-AFB2-4837-BAE9-FC42341BB537}" type="presParOf" srcId="{F7575089-E334-435C-AD8E-1714A5EE2127}" destId="{C6E38B88-E488-41E3-AD70-6A15E0A5D78F}" srcOrd="1" destOrd="0" presId="urn:microsoft.com/office/officeart/2008/layout/NameandTitleOrganizationalChart"/>
    <dgm:cxn modelId="{47928B7F-E450-4221-A42B-79A06A7D6434}" type="presParOf" srcId="{F7575089-E334-435C-AD8E-1714A5EE2127}" destId="{E9678888-B673-47D9-A833-1E4F5B0FFE60}" srcOrd="2" destOrd="0" presId="urn:microsoft.com/office/officeart/2008/layout/NameandTitleOrganizationalChart"/>
    <dgm:cxn modelId="{5F811DB0-2486-46C9-89C4-4CDF4FA7062F}" type="presParOf" srcId="{86B626BD-18C7-4B85-BBEA-77E4005E1225}" destId="{906A8ACB-10A6-4CF5-BDE5-B04BD0D6B5F0}" srcOrd="1" destOrd="0" presId="urn:microsoft.com/office/officeart/2008/layout/NameandTitleOrganizationalChart"/>
    <dgm:cxn modelId="{57A0E2E3-E35E-4A8F-A040-FB9298A4A64E}" type="presParOf" srcId="{86B626BD-18C7-4B85-BBEA-77E4005E1225}" destId="{43394008-8457-4A3C-82AA-7AEDF4254B35}" srcOrd="2" destOrd="0" presId="urn:microsoft.com/office/officeart/2008/layout/NameandTitleOrganizationalChart"/>
    <dgm:cxn modelId="{1FD8E140-1E95-437C-9969-5BA8C852AA64}" type="presParOf" srcId="{D2CA2FA0-F214-4045-BE1F-5C2D93E486AB}" destId="{8A85E827-BF39-4E17-B8A0-13B3F483E032}" srcOrd="2" destOrd="0" presId="urn:microsoft.com/office/officeart/2008/layout/NameandTitleOrganizationalChart"/>
    <dgm:cxn modelId="{CDD8A499-F7D2-4764-B172-6619A8AEEBD9}" type="presParOf" srcId="{0C1E7D93-1C3A-4DD9-A734-BE059825DFB7}" destId="{49CA7BAE-2DBB-496F-BA47-3FA61F06A34E}" srcOrd="4" destOrd="0" presId="urn:microsoft.com/office/officeart/2008/layout/NameandTitleOrganizationalChart"/>
    <dgm:cxn modelId="{ACE8C8A3-291F-4630-A936-8A869B662F52}" type="presParOf" srcId="{0C1E7D93-1C3A-4DD9-A734-BE059825DFB7}" destId="{A3B5BB24-45B0-402F-BD86-8FEDC40E6914}" srcOrd="5" destOrd="0" presId="urn:microsoft.com/office/officeart/2008/layout/NameandTitleOrganizationalChart"/>
    <dgm:cxn modelId="{BB14DF69-1295-4E02-98A5-13CE298F12F0}" type="presParOf" srcId="{A3B5BB24-45B0-402F-BD86-8FEDC40E6914}" destId="{CFDD411E-F70A-4650-9EDA-EC3CBB82CDDB}" srcOrd="0" destOrd="0" presId="urn:microsoft.com/office/officeart/2008/layout/NameandTitleOrganizationalChart"/>
    <dgm:cxn modelId="{32DF9484-F701-490B-8B1C-66F758CAC11F}" type="presParOf" srcId="{CFDD411E-F70A-4650-9EDA-EC3CBB82CDDB}" destId="{88206F88-EB77-4260-8AEC-55DCF292E5E5}" srcOrd="0" destOrd="0" presId="urn:microsoft.com/office/officeart/2008/layout/NameandTitleOrganizationalChart"/>
    <dgm:cxn modelId="{BC163219-6408-4522-95AD-9E1C6C6A27B5}" type="presParOf" srcId="{CFDD411E-F70A-4650-9EDA-EC3CBB82CDDB}" destId="{2E2FEBCB-3745-4302-98F7-250751A85675}" srcOrd="1" destOrd="0" presId="urn:microsoft.com/office/officeart/2008/layout/NameandTitleOrganizationalChart"/>
    <dgm:cxn modelId="{457E3C0D-A724-422E-A505-414342582D9E}" type="presParOf" srcId="{CFDD411E-F70A-4650-9EDA-EC3CBB82CDDB}" destId="{ABFA88AC-2000-4D51-8E68-AD7938A37E81}" srcOrd="2" destOrd="0" presId="urn:microsoft.com/office/officeart/2008/layout/NameandTitleOrganizationalChart"/>
    <dgm:cxn modelId="{425B924B-8F44-4865-A223-0100DF6792F2}" type="presParOf" srcId="{A3B5BB24-45B0-402F-BD86-8FEDC40E6914}" destId="{7D19C564-6C75-420C-9B31-1DBE46556C9B}" srcOrd="1" destOrd="0" presId="urn:microsoft.com/office/officeart/2008/layout/NameandTitleOrganizationalChart"/>
    <dgm:cxn modelId="{985AAA7D-366B-4140-8100-D7BACF3ED8B6}" type="presParOf" srcId="{7D19C564-6C75-420C-9B31-1DBE46556C9B}" destId="{FBD89D2E-0480-40B6-A425-4815D7033CEB}" srcOrd="0" destOrd="0" presId="urn:microsoft.com/office/officeart/2008/layout/NameandTitleOrganizationalChart"/>
    <dgm:cxn modelId="{842F0E11-5246-429A-A482-CDF8DFFA1B74}" type="presParOf" srcId="{7D19C564-6C75-420C-9B31-1DBE46556C9B}" destId="{6CFA4616-2893-433E-BCE9-CCA5E759C011}" srcOrd="1" destOrd="0" presId="urn:microsoft.com/office/officeart/2008/layout/NameandTitleOrganizationalChart"/>
    <dgm:cxn modelId="{7609AC1B-1F72-494B-AB2B-CB9B5131DFA9}" type="presParOf" srcId="{6CFA4616-2893-433E-BCE9-CCA5E759C011}" destId="{63DD2CDD-2D6C-42B8-8702-B02DC5B28F94}" srcOrd="0" destOrd="0" presId="urn:microsoft.com/office/officeart/2008/layout/NameandTitleOrganizationalChart"/>
    <dgm:cxn modelId="{F0C3266C-06A9-413E-84AB-BC7AEF5DEE04}" type="presParOf" srcId="{63DD2CDD-2D6C-42B8-8702-B02DC5B28F94}" destId="{00820F98-5048-4724-9434-098C6A77F7FF}" srcOrd="0" destOrd="0" presId="urn:microsoft.com/office/officeart/2008/layout/NameandTitleOrganizationalChart"/>
    <dgm:cxn modelId="{93FCAB0A-D89D-4600-8942-C5CEB9D30AD9}" type="presParOf" srcId="{63DD2CDD-2D6C-42B8-8702-B02DC5B28F94}" destId="{599A1DC4-EB5C-44FB-9F1C-9E73B3677D95}" srcOrd="1" destOrd="0" presId="urn:microsoft.com/office/officeart/2008/layout/NameandTitleOrganizationalChart"/>
    <dgm:cxn modelId="{52458062-08D7-421E-9A84-95AF53466846}" type="presParOf" srcId="{63DD2CDD-2D6C-42B8-8702-B02DC5B28F94}" destId="{DFD6BB73-1F87-4D38-BF4C-01CF3658ADA8}" srcOrd="2" destOrd="0" presId="urn:microsoft.com/office/officeart/2008/layout/NameandTitleOrganizationalChart"/>
    <dgm:cxn modelId="{3C9106BE-2F97-4B59-A0A1-ED79732BAA03}" type="presParOf" srcId="{6CFA4616-2893-433E-BCE9-CCA5E759C011}" destId="{44DF5CF8-D409-4A4F-B9B8-9F31EDCB0C93}" srcOrd="1" destOrd="0" presId="urn:microsoft.com/office/officeart/2008/layout/NameandTitleOrganizationalChart"/>
    <dgm:cxn modelId="{00C3FB13-2B2D-47FD-85D8-BC4E74D63E7D}" type="presParOf" srcId="{44DF5CF8-D409-4A4F-B9B8-9F31EDCB0C93}" destId="{6599CBD2-17D9-4FC3-B3F8-79AEA9E9AA3D}" srcOrd="0" destOrd="0" presId="urn:microsoft.com/office/officeart/2008/layout/NameandTitleOrganizationalChart"/>
    <dgm:cxn modelId="{590FD068-DDEB-4907-8D7D-58D616660F71}" type="presParOf" srcId="{44DF5CF8-D409-4A4F-B9B8-9F31EDCB0C93}" destId="{ED7C2854-6267-4D17-8C8E-15B4EA392A48}" srcOrd="1" destOrd="0" presId="urn:microsoft.com/office/officeart/2008/layout/NameandTitleOrganizationalChart"/>
    <dgm:cxn modelId="{CF71B685-D90E-4437-88F8-1F7753C3E345}" type="presParOf" srcId="{ED7C2854-6267-4D17-8C8E-15B4EA392A48}" destId="{A8B268B6-7644-4B37-9DEB-ACDC43D9F532}" srcOrd="0" destOrd="0" presId="urn:microsoft.com/office/officeart/2008/layout/NameandTitleOrganizationalChart"/>
    <dgm:cxn modelId="{2493BA71-ADA3-491D-87C0-3F643E374BA7}" type="presParOf" srcId="{A8B268B6-7644-4B37-9DEB-ACDC43D9F532}" destId="{CFCA4073-979C-4774-B8C4-0C96F41E1073}" srcOrd="0" destOrd="0" presId="urn:microsoft.com/office/officeart/2008/layout/NameandTitleOrganizationalChart"/>
    <dgm:cxn modelId="{1F1BCB4A-18F1-4E09-8654-F0D29890C90B}" type="presParOf" srcId="{A8B268B6-7644-4B37-9DEB-ACDC43D9F532}" destId="{8B422213-4775-43C6-A302-8519437DE24A}" srcOrd="1" destOrd="0" presId="urn:microsoft.com/office/officeart/2008/layout/NameandTitleOrganizationalChart"/>
    <dgm:cxn modelId="{CAF111B5-5470-44B2-BCF5-7625C756948C}" type="presParOf" srcId="{A8B268B6-7644-4B37-9DEB-ACDC43D9F532}" destId="{78173A6D-5B09-47EC-B1AC-77B0670086D4}" srcOrd="2" destOrd="0" presId="urn:microsoft.com/office/officeart/2008/layout/NameandTitleOrganizationalChart"/>
    <dgm:cxn modelId="{A646681F-5697-4BA5-8158-C4248B22768C}" type="presParOf" srcId="{ED7C2854-6267-4D17-8C8E-15B4EA392A48}" destId="{E82166EC-28E2-4B85-ABF2-4E6156868D5A}" srcOrd="1" destOrd="0" presId="urn:microsoft.com/office/officeart/2008/layout/NameandTitleOrganizationalChart"/>
    <dgm:cxn modelId="{326C154E-0C7A-4DFC-A39D-EC57E48ED121}" type="presParOf" srcId="{ED7C2854-6267-4D17-8C8E-15B4EA392A48}" destId="{A9B7DF8C-A366-46D5-A95C-3EE097BE614D}" srcOrd="2" destOrd="0" presId="urn:microsoft.com/office/officeart/2008/layout/NameandTitleOrganizationalChart"/>
    <dgm:cxn modelId="{3204E687-D9C7-4AFD-B641-FAA7B5DB1A44}" type="presParOf" srcId="{6CFA4616-2893-433E-BCE9-CCA5E759C011}" destId="{935751B2-C359-4C4F-8543-E0A0DA059F9C}" srcOrd="2" destOrd="0" presId="urn:microsoft.com/office/officeart/2008/layout/NameandTitleOrganizationalChart"/>
    <dgm:cxn modelId="{CF2CB901-9AEF-495E-985B-26C5CEE8FA7B}" type="presParOf" srcId="{A3B5BB24-45B0-402F-BD86-8FEDC40E6914}" destId="{68F91114-863C-4108-82BA-CD12348E0FAC}" srcOrd="2" destOrd="0" presId="urn:microsoft.com/office/officeart/2008/layout/NameandTitleOrganizationalChart"/>
    <dgm:cxn modelId="{CADD4D61-DE5D-412F-A9C4-F05F9F53290E}" type="presParOf" srcId="{0C1E7D93-1C3A-4DD9-A734-BE059825DFB7}" destId="{87E92121-21DA-4563-9A65-AD4446412ABE}" srcOrd="6" destOrd="0" presId="urn:microsoft.com/office/officeart/2008/layout/NameandTitleOrganizationalChart"/>
    <dgm:cxn modelId="{7DE249DD-CF97-486B-9FC5-39803317BBA2}" type="presParOf" srcId="{0C1E7D93-1C3A-4DD9-A734-BE059825DFB7}" destId="{5D2B1032-85D2-49EC-A683-1A5F64E5E4F1}" srcOrd="7" destOrd="0" presId="urn:microsoft.com/office/officeart/2008/layout/NameandTitleOrganizationalChart"/>
    <dgm:cxn modelId="{2D0C4794-1AB0-4CA9-8647-AD9E2348E237}" type="presParOf" srcId="{5D2B1032-85D2-49EC-A683-1A5F64E5E4F1}" destId="{974C1FA3-4F53-4831-B5CA-32FFB05A9D6C}" srcOrd="0" destOrd="0" presId="urn:microsoft.com/office/officeart/2008/layout/NameandTitleOrganizationalChart"/>
    <dgm:cxn modelId="{092C8865-058E-47FB-9FC5-2848AA5E3ADC}" type="presParOf" srcId="{974C1FA3-4F53-4831-B5CA-32FFB05A9D6C}" destId="{6E514E1E-01C5-464B-AEF4-26674EE5B782}" srcOrd="0" destOrd="0" presId="urn:microsoft.com/office/officeart/2008/layout/NameandTitleOrganizationalChart"/>
    <dgm:cxn modelId="{54D36F07-FFA9-4ECA-9DFF-7FB2D78A6ABE}" type="presParOf" srcId="{974C1FA3-4F53-4831-B5CA-32FFB05A9D6C}" destId="{D8B4B68B-8F79-4151-97BB-4CCFE1FDEC73}" srcOrd="1" destOrd="0" presId="urn:microsoft.com/office/officeart/2008/layout/NameandTitleOrganizationalChart"/>
    <dgm:cxn modelId="{AEDFB966-E625-4B91-9C54-A65E3466534C}" type="presParOf" srcId="{974C1FA3-4F53-4831-B5CA-32FFB05A9D6C}" destId="{AE1C87DA-AF6E-4B13-8E8C-B592E52B0B6E}" srcOrd="2" destOrd="0" presId="urn:microsoft.com/office/officeart/2008/layout/NameandTitleOrganizationalChart"/>
    <dgm:cxn modelId="{24AFBB8A-BB41-49A6-9FAB-61801341E42A}" type="presParOf" srcId="{5D2B1032-85D2-49EC-A683-1A5F64E5E4F1}" destId="{E9CE15EB-A6B4-4881-803D-FF5AEAEEF3CF}" srcOrd="1" destOrd="0" presId="urn:microsoft.com/office/officeart/2008/layout/NameandTitleOrganizationalChart"/>
    <dgm:cxn modelId="{B6A70A2E-F2B1-4A79-A94F-CEC1139B8DAB}" type="presParOf" srcId="{5D2B1032-85D2-49EC-A683-1A5F64E5E4F1}" destId="{BA9EB116-5B67-4266-BB88-438957A7305C}" srcOrd="2" destOrd="0" presId="urn:microsoft.com/office/officeart/2008/layout/NameandTitleOrganizationalChart"/>
    <dgm:cxn modelId="{D823AF55-105B-40B2-B906-E9F3AB2BBBA4}" type="presParOf" srcId="{DBF0409B-38F4-403B-8821-A336D5A99460}" destId="{BFA4240E-5FD4-4D12-BBDF-1E81702D60DA}"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F01854-4365-4F6A-936D-B04A6F13E1BB}" type="doc">
      <dgm:prSet loTypeId="urn:microsoft.com/office/officeart/2008/layout/NameandTitleOrganizationalChart" loCatId="hierarchy" qsTypeId="urn:microsoft.com/office/officeart/2005/8/quickstyle/simple4" qsCatId="simple" csTypeId="urn:microsoft.com/office/officeart/2005/8/colors/accent1_2" csCatId="accent1" phldr="1"/>
      <dgm:spPr/>
      <dgm:t>
        <a:bodyPr/>
        <a:lstStyle/>
        <a:p>
          <a:endParaRPr lang="hr-HR"/>
        </a:p>
      </dgm:t>
    </dgm:pt>
    <dgm:pt modelId="{7C6A8704-FE45-4B11-A2DD-E6B6A3FE0ACC}">
      <dgm:prSet phldrT="[Tekst]" custT="1"/>
      <dgm:spPr>
        <a:solidFill>
          <a:srgbClr val="292663"/>
        </a:solidFill>
        <a:effectLst/>
      </dgm:spPr>
      <dgm:t>
        <a:bodyPr/>
        <a:lstStyle/>
        <a:p>
          <a:r>
            <a:rPr lang="hr-HR" sz="900" dirty="0"/>
            <a:t>SEKTOR OPĆIH, PRAVNIH I KADROVSKIH POSLOVA</a:t>
          </a:r>
        </a:p>
      </dgm:t>
    </dgm:pt>
    <dgm:pt modelId="{77574AE9-C7E5-4698-9290-2F5D39E0E13B}" type="parTrans" cxnId="{EB05B20C-7404-4D1E-9D5F-0B1B8A940356}">
      <dgm:prSet/>
      <dgm:spPr/>
      <dgm:t>
        <a:bodyPr/>
        <a:lstStyle/>
        <a:p>
          <a:endParaRPr lang="hr-HR"/>
        </a:p>
      </dgm:t>
    </dgm:pt>
    <dgm:pt modelId="{207CD31F-CB6C-4C32-963A-70A97830C15C}" type="sibTrans" cxnId="{EB05B20C-7404-4D1E-9D5F-0B1B8A940356}">
      <dgm:prSet custT="1"/>
      <dgm:spPr>
        <a:ln>
          <a:noFill/>
        </a:ln>
        <a:effectLst>
          <a:softEdge rad="12700"/>
        </a:effectLst>
      </dgm:spPr>
      <dgm:t>
        <a:bodyPr/>
        <a:lstStyle/>
        <a:p>
          <a:pPr algn="ctr"/>
          <a:r>
            <a:rPr lang="hr-HR" sz="900" dirty="0">
              <a:solidFill>
                <a:schemeClr val="tx2"/>
              </a:solidFill>
            </a:rPr>
            <a:t>RUKOVODITELJ</a:t>
          </a:r>
        </a:p>
      </dgm:t>
    </dgm:pt>
    <dgm:pt modelId="{58040D26-97A0-4B29-B97B-D0CA704AC6AE}">
      <dgm:prSet phldrT="[Tekst]" custT="1"/>
      <dgm:spPr>
        <a:solidFill>
          <a:srgbClr val="292663"/>
        </a:solidFill>
        <a:effectLst>
          <a:reflection blurRad="6350" stA="52000" endA="300" endPos="35000" dir="5400000" sy="-100000" algn="bl" rotWithShape="0"/>
        </a:effectLst>
      </dgm:spPr>
      <dgm:t>
        <a:bodyPr/>
        <a:lstStyle/>
        <a:p>
          <a:r>
            <a:rPr lang="hr-HR" sz="900" dirty="0"/>
            <a:t>ODJEL JAVNE NABAVE</a:t>
          </a:r>
        </a:p>
      </dgm:t>
    </dgm:pt>
    <dgm:pt modelId="{258DB328-8C40-4335-8047-E0869B269B1B}" type="parTrans" cxnId="{4CBA67AC-62E1-45A3-9BCF-6AFFE8759B80}">
      <dgm:prSet/>
      <dgm:spPr/>
      <dgm:t>
        <a:bodyPr/>
        <a:lstStyle/>
        <a:p>
          <a:endParaRPr lang="hr-HR"/>
        </a:p>
      </dgm:t>
    </dgm:pt>
    <dgm:pt modelId="{F668C3B5-0D00-4558-81BF-4C78233ACD36}" type="sibTrans" cxnId="{4CBA67AC-62E1-45A3-9BCF-6AFFE8759B80}">
      <dgm:prSet custT="1"/>
      <dgm:spPr>
        <a:ln>
          <a:noFill/>
        </a:ln>
        <a:effectLst/>
      </dgm:spPr>
      <dgm:t>
        <a:bodyPr/>
        <a:lstStyle/>
        <a:p>
          <a:pPr algn="ctr"/>
          <a:r>
            <a:rPr lang="hr-HR" sz="700" dirty="0">
              <a:solidFill>
                <a:schemeClr val="tx2"/>
              </a:solidFill>
            </a:rPr>
            <a:t>VODITELJ JAVNE NABAVE I EU PROJEKATA</a:t>
          </a:r>
        </a:p>
      </dgm:t>
    </dgm:pt>
    <dgm:pt modelId="{032E49A4-7E10-4D20-9D8A-9EE717530CBE}">
      <dgm:prSet phldrT="[Tekst]" custT="1"/>
      <dgm:spPr>
        <a:solidFill>
          <a:srgbClr val="292663"/>
        </a:solidFill>
        <a:effectLst>
          <a:reflection blurRad="6350" stA="52000" endA="300" endPos="35000" dir="5400000" sy="-100000" algn="bl" rotWithShape="0"/>
        </a:effectLst>
      </dgm:spPr>
      <dgm:t>
        <a:bodyPr/>
        <a:lstStyle/>
        <a:p>
          <a:r>
            <a:rPr lang="hr-HR" sz="800" dirty="0"/>
            <a:t>ODJEL OPĆIH POSLOVA</a:t>
          </a:r>
        </a:p>
      </dgm:t>
    </dgm:pt>
    <dgm:pt modelId="{66B1BE2E-08A7-429E-82FA-CE0A664CCAD7}" type="parTrans" cxnId="{EB0AA1D9-09F3-4173-9AF7-86DD723AB369}">
      <dgm:prSet/>
      <dgm:spPr/>
      <dgm:t>
        <a:bodyPr/>
        <a:lstStyle/>
        <a:p>
          <a:endParaRPr lang="hr-HR"/>
        </a:p>
      </dgm:t>
    </dgm:pt>
    <dgm:pt modelId="{8EEB4064-359C-48AC-8CF8-44AAEDFEAC64}" type="sibTrans" cxnId="{EB0AA1D9-09F3-4173-9AF7-86DD723AB369}">
      <dgm:prSet custT="1"/>
      <dgm:spPr>
        <a:ln>
          <a:noFill/>
        </a:ln>
        <a:effectLst/>
      </dgm:spPr>
      <dgm:t>
        <a:bodyPr/>
        <a:lstStyle/>
        <a:p>
          <a:pPr algn="ctr"/>
          <a:r>
            <a:rPr lang="hr-HR" sz="700" dirty="0">
              <a:solidFill>
                <a:schemeClr val="tx2"/>
              </a:solidFill>
            </a:rPr>
            <a:t>VODITELJ ODJELA OPĆIH POSLOVA I POSLOVA PODRŠKE KORISNICIMA I INFORMIRANJA JAVNOSTI</a:t>
          </a:r>
        </a:p>
      </dgm:t>
    </dgm:pt>
    <dgm:pt modelId="{8504E42F-593B-4B4B-933E-304157BDB71B}">
      <dgm:prSet phldrT="[Tekst]" custT="1"/>
      <dgm:spPr>
        <a:solidFill>
          <a:srgbClr val="292663"/>
        </a:solidFill>
        <a:effectLst>
          <a:reflection blurRad="6350" stA="52000" endA="300" endPos="35000" dir="5400000" sy="-100000" algn="bl" rotWithShape="0"/>
        </a:effectLst>
      </dgm:spPr>
      <dgm:t>
        <a:bodyPr/>
        <a:lstStyle/>
        <a:p>
          <a:r>
            <a:rPr lang="hr-HR" sz="800" dirty="0"/>
            <a:t>ODJEL IMOVINSKO PRAVNIH POSLOVA</a:t>
          </a:r>
        </a:p>
      </dgm:t>
    </dgm:pt>
    <dgm:pt modelId="{E05D5944-25A3-4BBF-A411-E8425971C509}" type="parTrans" cxnId="{593C7935-F48D-46DB-94C8-ACEC56A180A9}">
      <dgm:prSet/>
      <dgm:spPr/>
      <dgm:t>
        <a:bodyPr/>
        <a:lstStyle/>
        <a:p>
          <a:endParaRPr lang="hr-HR"/>
        </a:p>
      </dgm:t>
    </dgm:pt>
    <dgm:pt modelId="{43A90B9E-CE35-4C7C-B8C4-5271A2A017A6}" type="sibTrans" cxnId="{593C7935-F48D-46DB-94C8-ACEC56A180A9}">
      <dgm:prSet custT="1"/>
      <dgm:spPr>
        <a:ln>
          <a:noFill/>
        </a:ln>
        <a:effectLst>
          <a:softEdge rad="12700"/>
        </a:effectLst>
      </dgm:spPr>
      <dgm:t>
        <a:bodyPr/>
        <a:lstStyle/>
        <a:p>
          <a:pPr algn="ctr"/>
          <a:r>
            <a:rPr lang="hr-HR" sz="700" dirty="0">
              <a:solidFill>
                <a:schemeClr val="tx2"/>
              </a:solidFill>
            </a:rPr>
            <a:t>VODITELJ IMOVINSKO-PRAVNIH POSLOVA</a:t>
          </a:r>
        </a:p>
      </dgm:t>
    </dgm:pt>
    <dgm:pt modelId="{7A270855-E90E-43E2-8B07-FCDE9FBAAA2F}">
      <dgm:prSet phldrT="[Tekst]" custT="1"/>
      <dgm:spPr>
        <a:solidFill>
          <a:srgbClr val="292663"/>
        </a:solidFill>
        <a:effectLst/>
      </dgm:spPr>
      <dgm:t>
        <a:bodyPr/>
        <a:lstStyle/>
        <a:p>
          <a:r>
            <a:rPr lang="hr-HR" sz="700" dirty="0"/>
            <a:t>STRUČNI SURADNIK ZA JAVNU NABAVU I EU PROJEKTE</a:t>
          </a:r>
        </a:p>
      </dgm:t>
    </dgm:pt>
    <dgm:pt modelId="{10E63E8A-F0FD-4614-9FF9-0E0DA97B4277}" type="parTrans" cxnId="{152119F0-E8C9-4C62-982D-28247886193C}">
      <dgm:prSet/>
      <dgm:spPr/>
      <dgm:t>
        <a:bodyPr/>
        <a:lstStyle/>
        <a:p>
          <a:endParaRPr lang="hr-HR"/>
        </a:p>
      </dgm:t>
    </dgm:pt>
    <dgm:pt modelId="{FC051A12-50FB-4982-A89F-7D5C8EF264F0}" type="sibTrans" cxnId="{152119F0-E8C9-4C62-982D-28247886193C}">
      <dgm:prSet custT="1"/>
      <dgm:spPr>
        <a:ln>
          <a:noFill/>
        </a:ln>
        <a:effectLst>
          <a:reflection blurRad="6350" stA="52000" endA="300" endPos="35000" dir="5400000" sy="-100000" algn="bl" rotWithShape="0"/>
          <a:softEdge rad="12700"/>
        </a:effectLst>
      </dgm:spPr>
      <dgm:t>
        <a:bodyPr/>
        <a:lstStyle/>
        <a:p>
          <a:endParaRPr lang="hr-HR" sz="900">
            <a:solidFill>
              <a:schemeClr val="tx2"/>
            </a:solidFill>
          </a:endParaRPr>
        </a:p>
      </dgm:t>
    </dgm:pt>
    <dgm:pt modelId="{90BE6204-51E0-4D1B-B385-C55C9014E100}">
      <dgm:prSet phldrT="[Tekst]" custT="1"/>
      <dgm:spPr>
        <a:solidFill>
          <a:srgbClr val="292663"/>
        </a:solidFill>
        <a:effectLst>
          <a:reflection blurRad="6350" stA="52000" endA="300" endPos="35000" dir="5400000" sy="-100000" algn="bl" rotWithShape="0"/>
        </a:effectLst>
      </dgm:spPr>
      <dgm:t>
        <a:bodyPr/>
        <a:lstStyle/>
        <a:p>
          <a:r>
            <a:rPr lang="hr-HR" sz="700" dirty="0"/>
            <a:t>REFERENT ZA JAVNU NABAVU </a:t>
          </a:r>
        </a:p>
      </dgm:t>
    </dgm:pt>
    <dgm:pt modelId="{BDA39A59-524E-431F-A877-D17FB803142C}" type="parTrans" cxnId="{1B0BB8CA-8BE6-4EC0-8A32-618441961D5E}">
      <dgm:prSet/>
      <dgm:spPr/>
      <dgm:t>
        <a:bodyPr/>
        <a:lstStyle/>
        <a:p>
          <a:endParaRPr lang="hr-HR"/>
        </a:p>
      </dgm:t>
    </dgm:pt>
    <dgm:pt modelId="{A96A2F7E-08DF-4448-9350-6442902904A5}" type="sibTrans" cxnId="{1B0BB8CA-8BE6-4EC0-8A32-618441961D5E}">
      <dgm:prSet custT="1"/>
      <dgm:spPr>
        <a:ln>
          <a:noFill/>
        </a:ln>
        <a:effectLst>
          <a:reflection blurRad="6350" stA="52000" endA="300" endPos="35000" dir="5400000" sy="-100000" algn="bl" rotWithShape="0"/>
          <a:softEdge rad="12700"/>
        </a:effectLst>
      </dgm:spPr>
      <dgm:t>
        <a:bodyPr/>
        <a:lstStyle/>
        <a:p>
          <a:endParaRPr lang="hr-HR" sz="900">
            <a:solidFill>
              <a:schemeClr val="tx2"/>
            </a:solidFill>
          </a:endParaRPr>
        </a:p>
      </dgm:t>
    </dgm:pt>
    <dgm:pt modelId="{EE34D5AB-24C0-45D8-B392-D3C3BF577D37}">
      <dgm:prSet phldrT="[Tekst]" custT="1"/>
      <dgm:spPr>
        <a:solidFill>
          <a:srgbClr val="292663"/>
        </a:solidFill>
        <a:effectLst>
          <a:reflection blurRad="6350" stA="52000" endA="300" endPos="35000" dir="5400000" sy="-100000" algn="bl" rotWithShape="0"/>
        </a:effectLst>
      </dgm:spPr>
      <dgm:t>
        <a:bodyPr/>
        <a:lstStyle/>
        <a:p>
          <a:r>
            <a:rPr lang="hr-HR" sz="800" dirty="0"/>
            <a:t>VODITELJ SKLADIŠTA</a:t>
          </a:r>
        </a:p>
      </dgm:t>
    </dgm:pt>
    <dgm:pt modelId="{51850BD9-CC16-4044-83C1-1C89A0746271}" type="parTrans" cxnId="{198E0889-2B0E-4879-B487-1C80E4AF48D5}">
      <dgm:prSet/>
      <dgm:spPr/>
      <dgm:t>
        <a:bodyPr/>
        <a:lstStyle/>
        <a:p>
          <a:endParaRPr lang="hr-HR"/>
        </a:p>
      </dgm:t>
    </dgm:pt>
    <dgm:pt modelId="{4B7864B5-D66F-4BB0-AC8F-DCEA50029ABC}" type="sibTrans" cxnId="{198E0889-2B0E-4879-B487-1C80E4AF48D5}">
      <dgm:prSet custT="1"/>
      <dgm:spPr>
        <a:ln>
          <a:noFill/>
        </a:ln>
        <a:effectLst>
          <a:reflection blurRad="6350" stA="52000" endA="300" endPos="35000" dir="5400000" sy="-100000" algn="bl" rotWithShape="0"/>
          <a:softEdge rad="12700"/>
        </a:effectLst>
      </dgm:spPr>
      <dgm:t>
        <a:bodyPr/>
        <a:lstStyle/>
        <a:p>
          <a:endParaRPr lang="hr-HR" sz="900">
            <a:solidFill>
              <a:schemeClr val="tx2"/>
            </a:solidFill>
          </a:endParaRPr>
        </a:p>
      </dgm:t>
    </dgm:pt>
    <dgm:pt modelId="{3E5169B9-8C2D-4987-89D1-7C1C94C4A98B}">
      <dgm:prSet phldrT="[Tekst]" custT="1"/>
      <dgm:spPr>
        <a:solidFill>
          <a:srgbClr val="292663"/>
        </a:solidFill>
        <a:effectLst>
          <a:reflection blurRad="6350" stA="52000" endA="300" endPos="35000" dir="5400000" sy="-100000" algn="bl" rotWithShape="0"/>
        </a:effectLst>
      </dgm:spPr>
      <dgm:t>
        <a:bodyPr/>
        <a:lstStyle/>
        <a:p>
          <a:r>
            <a:rPr lang="hr-HR" sz="800" dirty="0"/>
            <a:t>SKLADIŠTAR</a:t>
          </a:r>
        </a:p>
      </dgm:t>
    </dgm:pt>
    <dgm:pt modelId="{19C0FBFC-FFFB-4763-AE6D-6DFE43140C36}" type="parTrans" cxnId="{E2937D3E-5528-4736-8321-53FD3389DC39}">
      <dgm:prSet/>
      <dgm:spPr/>
      <dgm:t>
        <a:bodyPr/>
        <a:lstStyle/>
        <a:p>
          <a:endParaRPr lang="hr-HR"/>
        </a:p>
      </dgm:t>
    </dgm:pt>
    <dgm:pt modelId="{B8B74386-E196-4586-B5A6-90DF8D1FF5B5}" type="sibTrans" cxnId="{E2937D3E-5528-4736-8321-53FD3389DC39}">
      <dgm:prSet custT="1"/>
      <dgm:spPr>
        <a:ln>
          <a:noFill/>
        </a:ln>
        <a:effectLst>
          <a:reflection blurRad="6350" stA="52000" endA="300" endPos="35000" dir="5400000" sy="-100000" algn="bl" rotWithShape="0"/>
          <a:softEdge rad="12700"/>
        </a:effectLst>
      </dgm:spPr>
      <dgm:t>
        <a:bodyPr/>
        <a:lstStyle/>
        <a:p>
          <a:endParaRPr lang="hr-HR" sz="900">
            <a:solidFill>
              <a:schemeClr val="tx2"/>
            </a:solidFill>
          </a:endParaRPr>
        </a:p>
      </dgm:t>
    </dgm:pt>
    <dgm:pt modelId="{2C03BA7D-F613-47C9-964D-8395A2138C9B}">
      <dgm:prSet phldrT="[Tekst]" custT="1"/>
      <dgm:spPr>
        <a:solidFill>
          <a:srgbClr val="292663"/>
        </a:solidFill>
        <a:effectLst/>
      </dgm:spPr>
      <dgm:t>
        <a:bodyPr/>
        <a:lstStyle/>
        <a:p>
          <a:r>
            <a:rPr lang="hr-HR" sz="700" dirty="0"/>
            <a:t>STRUČNI SURADNIK ZA PODRŠKU KORISNICIMA I INFORMIRANJE JAVNOSTI</a:t>
          </a:r>
        </a:p>
      </dgm:t>
    </dgm:pt>
    <dgm:pt modelId="{FD288CE9-E76F-4233-A926-2D72696381B2}" type="parTrans" cxnId="{1EAB62AE-286F-4F92-95CD-980D92D322A0}">
      <dgm:prSet/>
      <dgm:spPr/>
      <dgm:t>
        <a:bodyPr/>
        <a:lstStyle/>
        <a:p>
          <a:endParaRPr lang="hr-HR"/>
        </a:p>
      </dgm:t>
    </dgm:pt>
    <dgm:pt modelId="{5171B34F-43FD-4A28-AD5A-960A5C1D71E5}" type="sibTrans" cxnId="{1EAB62AE-286F-4F92-95CD-980D92D322A0}">
      <dgm:prSet custT="1"/>
      <dgm:spPr>
        <a:ln>
          <a:noFill/>
        </a:ln>
        <a:effectLst>
          <a:reflection blurRad="6350" stA="52000" endA="300" endPos="35000" dir="5400000" sy="-100000" algn="bl" rotWithShape="0"/>
          <a:softEdge rad="12700"/>
        </a:effectLst>
      </dgm:spPr>
      <dgm:t>
        <a:bodyPr/>
        <a:lstStyle/>
        <a:p>
          <a:endParaRPr lang="hr-HR" sz="900">
            <a:solidFill>
              <a:schemeClr val="tx2"/>
            </a:solidFill>
          </a:endParaRPr>
        </a:p>
      </dgm:t>
    </dgm:pt>
    <dgm:pt modelId="{B92302CE-C084-4133-BA76-134920511328}">
      <dgm:prSet phldrT="[Tekst]" custT="1"/>
      <dgm:spPr>
        <a:solidFill>
          <a:srgbClr val="292663"/>
        </a:solidFill>
        <a:effectLst/>
      </dgm:spPr>
      <dgm:t>
        <a:bodyPr/>
        <a:lstStyle/>
        <a:p>
          <a:r>
            <a:rPr lang="hr-HR" sz="700" dirty="0"/>
            <a:t>STRUČNI SURADNIK ZA VODNE USLUGE I VODNI REDAR</a:t>
          </a:r>
        </a:p>
      </dgm:t>
    </dgm:pt>
    <dgm:pt modelId="{C6A28FE9-89BE-4572-9A83-5F414A46FFF5}" type="parTrans" cxnId="{EB508E3F-AE4C-43A3-9BB6-2A05C1B2AE90}">
      <dgm:prSet/>
      <dgm:spPr/>
      <dgm:t>
        <a:bodyPr/>
        <a:lstStyle/>
        <a:p>
          <a:endParaRPr lang="hr-HR"/>
        </a:p>
      </dgm:t>
    </dgm:pt>
    <dgm:pt modelId="{4893A9CA-26F1-4771-AD38-B47B3CFCC94E}" type="sibTrans" cxnId="{EB508E3F-AE4C-43A3-9BB6-2A05C1B2AE90}">
      <dgm:prSet custT="1"/>
      <dgm:spPr>
        <a:ln>
          <a:noFill/>
        </a:ln>
        <a:effectLst>
          <a:reflection blurRad="6350" stA="52000" endA="300" endPos="35000" dir="5400000" sy="-100000" algn="bl" rotWithShape="0"/>
          <a:softEdge rad="12700"/>
        </a:effectLst>
      </dgm:spPr>
      <dgm:t>
        <a:bodyPr/>
        <a:lstStyle/>
        <a:p>
          <a:endParaRPr lang="hr-HR" sz="900" dirty="0">
            <a:solidFill>
              <a:schemeClr val="tx2"/>
            </a:solidFill>
          </a:endParaRPr>
        </a:p>
      </dgm:t>
    </dgm:pt>
    <dgm:pt modelId="{2814EBA1-3D60-442F-A45C-C0EAB2A8E2BC}">
      <dgm:prSet phldrT="[Tekst]" custT="1"/>
      <dgm:spPr>
        <a:solidFill>
          <a:srgbClr val="292663"/>
        </a:solidFill>
        <a:effectLst/>
      </dgm:spPr>
      <dgm:t>
        <a:bodyPr/>
        <a:lstStyle/>
        <a:p>
          <a:r>
            <a:rPr lang="hr-HR" sz="700" dirty="0"/>
            <a:t>STRUČNI SURADNIK ZA ZAŠTITU NA RADU I ZAŠTITU OD POŽARA</a:t>
          </a:r>
        </a:p>
      </dgm:t>
    </dgm:pt>
    <dgm:pt modelId="{B894EA61-3CC9-453A-814C-387AEF64376A}" type="parTrans" cxnId="{71F2B493-C418-44C2-8EE5-C2881097C1CC}">
      <dgm:prSet/>
      <dgm:spPr/>
      <dgm:t>
        <a:bodyPr/>
        <a:lstStyle/>
        <a:p>
          <a:endParaRPr lang="hr-HR"/>
        </a:p>
      </dgm:t>
    </dgm:pt>
    <dgm:pt modelId="{EDE37AB7-1DEE-4EC0-B2A9-01BF5CA33E40}" type="sibTrans" cxnId="{71F2B493-C418-44C2-8EE5-C2881097C1CC}">
      <dgm:prSet custT="1"/>
      <dgm:spPr>
        <a:ln>
          <a:noFill/>
        </a:ln>
        <a:effectLst>
          <a:reflection blurRad="6350" stA="52000" endA="300" endPos="35000" dir="5400000" sy="-100000" algn="bl" rotWithShape="0"/>
          <a:softEdge rad="12700"/>
        </a:effectLst>
      </dgm:spPr>
      <dgm:t>
        <a:bodyPr/>
        <a:lstStyle/>
        <a:p>
          <a:endParaRPr lang="hr-HR" sz="900" dirty="0">
            <a:solidFill>
              <a:schemeClr val="tx2"/>
            </a:solidFill>
          </a:endParaRPr>
        </a:p>
      </dgm:t>
    </dgm:pt>
    <dgm:pt modelId="{80928B45-EA52-43B1-8903-A20BFAB381A7}">
      <dgm:prSet phldrT="[Tekst]" custT="1"/>
      <dgm:spPr>
        <a:solidFill>
          <a:srgbClr val="292663"/>
        </a:solidFill>
        <a:effectLst/>
      </dgm:spPr>
      <dgm:t>
        <a:bodyPr/>
        <a:lstStyle/>
        <a:p>
          <a:r>
            <a:rPr lang="hr-HR" sz="800" dirty="0"/>
            <a:t>REFERENT ZA ADMINISTRATIVNE I OPĆE POSLOVE</a:t>
          </a:r>
        </a:p>
      </dgm:t>
    </dgm:pt>
    <dgm:pt modelId="{89A0EAE0-30E4-4CF3-83A7-7FE47EB9FB5A}" type="parTrans" cxnId="{92DE445D-CCD9-49E8-BFD7-83E1FDB376BE}">
      <dgm:prSet/>
      <dgm:spPr/>
      <dgm:t>
        <a:bodyPr/>
        <a:lstStyle/>
        <a:p>
          <a:endParaRPr lang="hr-HR"/>
        </a:p>
      </dgm:t>
    </dgm:pt>
    <dgm:pt modelId="{9F378E01-F10C-469F-A8CB-CCEDAC36DBCE}" type="sibTrans" cxnId="{92DE445D-CCD9-49E8-BFD7-83E1FDB376BE}">
      <dgm:prSet custT="1"/>
      <dgm:spPr>
        <a:ln>
          <a:noFill/>
        </a:ln>
        <a:effectLst>
          <a:reflection blurRad="6350" stA="52000" endA="300" endPos="35000" dir="5400000" sy="-100000" algn="bl" rotWithShape="0"/>
          <a:softEdge rad="12700"/>
        </a:effectLst>
      </dgm:spPr>
      <dgm:t>
        <a:bodyPr/>
        <a:lstStyle/>
        <a:p>
          <a:endParaRPr lang="hr-HR" sz="900">
            <a:solidFill>
              <a:schemeClr val="tx2"/>
            </a:solidFill>
          </a:endParaRPr>
        </a:p>
      </dgm:t>
    </dgm:pt>
    <dgm:pt modelId="{77825857-6D3F-479E-9562-29A3E9E5A0BA}">
      <dgm:prSet phldrT="[Tekst]" custT="1"/>
      <dgm:spPr>
        <a:solidFill>
          <a:srgbClr val="292663"/>
        </a:solidFill>
        <a:effectLst>
          <a:reflection blurRad="6350" stA="52000" endA="300" endPos="35000" dir="5400000" sy="-100000" algn="bl" rotWithShape="0"/>
        </a:effectLst>
      </dgm:spPr>
      <dgm:t>
        <a:bodyPr/>
        <a:lstStyle/>
        <a:p>
          <a:r>
            <a:rPr lang="hr-HR" sz="800" dirty="0"/>
            <a:t>INFORMATIČAR</a:t>
          </a:r>
        </a:p>
      </dgm:t>
    </dgm:pt>
    <dgm:pt modelId="{616E483D-59B8-4255-83F5-323DCB86A9DA}" type="parTrans" cxnId="{FDAF9BDF-9C2E-4F3C-80A8-754A118DD2A9}">
      <dgm:prSet/>
      <dgm:spPr/>
      <dgm:t>
        <a:bodyPr/>
        <a:lstStyle/>
        <a:p>
          <a:endParaRPr lang="hr-HR"/>
        </a:p>
      </dgm:t>
    </dgm:pt>
    <dgm:pt modelId="{D75CAB46-F872-46AF-AD5D-28B35786CEBF}" type="sibTrans" cxnId="{FDAF9BDF-9C2E-4F3C-80A8-754A118DD2A9}">
      <dgm:prSet custT="1"/>
      <dgm:spPr>
        <a:ln>
          <a:noFill/>
        </a:ln>
        <a:effectLst>
          <a:reflection blurRad="6350" stA="52000" endA="300" endPos="35000" dir="5400000" sy="-100000" algn="bl" rotWithShape="0"/>
          <a:softEdge rad="12700"/>
        </a:effectLst>
      </dgm:spPr>
      <dgm:t>
        <a:bodyPr/>
        <a:lstStyle/>
        <a:p>
          <a:endParaRPr lang="hr-HR" sz="900">
            <a:solidFill>
              <a:schemeClr val="tx2"/>
            </a:solidFill>
          </a:endParaRPr>
        </a:p>
      </dgm:t>
    </dgm:pt>
    <dgm:pt modelId="{6CA46D3C-83FA-49E4-8868-66279D1190D2}">
      <dgm:prSet phldrT="[Tekst]" custT="1"/>
      <dgm:spPr>
        <a:solidFill>
          <a:srgbClr val="292663"/>
        </a:solidFill>
        <a:effectLst>
          <a:reflection blurRad="6350" stA="52000" endA="300" endPos="35000" dir="5400000" sy="-100000" algn="bl" rotWithShape="0"/>
        </a:effectLst>
      </dgm:spPr>
      <dgm:t>
        <a:bodyPr/>
        <a:lstStyle/>
        <a:p>
          <a:r>
            <a:rPr lang="hr-HR" sz="800" dirty="0"/>
            <a:t>SPREMAČ/ICA</a:t>
          </a:r>
        </a:p>
      </dgm:t>
    </dgm:pt>
    <dgm:pt modelId="{2CFACE81-5204-4FD7-9AB6-FDAF249080C4}" type="parTrans" cxnId="{47472AC1-20C2-469F-A202-301799CFE289}">
      <dgm:prSet/>
      <dgm:spPr/>
      <dgm:t>
        <a:bodyPr/>
        <a:lstStyle/>
        <a:p>
          <a:endParaRPr lang="hr-HR"/>
        </a:p>
      </dgm:t>
    </dgm:pt>
    <dgm:pt modelId="{C2BCDD76-FC64-4D24-A58D-F56290C0D52F}" type="sibTrans" cxnId="{47472AC1-20C2-469F-A202-301799CFE289}">
      <dgm:prSet custT="1"/>
      <dgm:spPr>
        <a:ln>
          <a:noFill/>
        </a:ln>
        <a:effectLst>
          <a:reflection blurRad="6350" stA="52000" endA="300" endPos="35000" dir="5400000" sy="-100000" algn="bl" rotWithShape="0"/>
          <a:softEdge rad="12700"/>
        </a:effectLst>
      </dgm:spPr>
      <dgm:t>
        <a:bodyPr/>
        <a:lstStyle/>
        <a:p>
          <a:endParaRPr lang="hr-HR" sz="900">
            <a:solidFill>
              <a:schemeClr val="tx2"/>
            </a:solidFill>
          </a:endParaRPr>
        </a:p>
      </dgm:t>
    </dgm:pt>
    <dgm:pt modelId="{875B6ECB-F15A-4BE2-9ADD-DFA5B8368D63}">
      <dgm:prSet phldrT="[Tekst]" custT="1"/>
      <dgm:spPr>
        <a:solidFill>
          <a:srgbClr val="292663"/>
        </a:solidFill>
        <a:effectLst/>
      </dgm:spPr>
      <dgm:t>
        <a:bodyPr/>
        <a:lstStyle/>
        <a:p>
          <a:r>
            <a:rPr lang="hr-HR" sz="800" dirty="0"/>
            <a:t>STRUČNI SURADNIK ZA PRAVNE POSLOVE</a:t>
          </a:r>
        </a:p>
      </dgm:t>
    </dgm:pt>
    <dgm:pt modelId="{3A048F26-E547-4C16-A429-3670B01E8EBA}" type="parTrans" cxnId="{2BD0690C-6448-40A7-98C5-8A218CC2C98F}">
      <dgm:prSet/>
      <dgm:spPr/>
      <dgm:t>
        <a:bodyPr/>
        <a:lstStyle/>
        <a:p>
          <a:endParaRPr lang="hr-HR"/>
        </a:p>
      </dgm:t>
    </dgm:pt>
    <dgm:pt modelId="{A7D44C73-6A65-45CD-9785-F1E1AF8C83A1}" type="sibTrans" cxnId="{2BD0690C-6448-40A7-98C5-8A218CC2C98F}">
      <dgm:prSet custT="1"/>
      <dgm:spPr>
        <a:ln>
          <a:noFill/>
        </a:ln>
        <a:effectLst>
          <a:reflection blurRad="6350" stA="52000" endA="300" endPos="35000" dir="5400000" sy="-100000" algn="bl" rotWithShape="0"/>
          <a:softEdge rad="12700"/>
        </a:effectLst>
      </dgm:spPr>
      <dgm:t>
        <a:bodyPr/>
        <a:lstStyle/>
        <a:p>
          <a:endParaRPr lang="hr-HR" sz="900">
            <a:solidFill>
              <a:schemeClr val="tx2"/>
            </a:solidFill>
          </a:endParaRPr>
        </a:p>
      </dgm:t>
    </dgm:pt>
    <dgm:pt modelId="{9BCD8B63-65AA-4922-9C12-F9C6923A33BA}" type="pres">
      <dgm:prSet presAssocID="{C1F01854-4365-4F6A-936D-B04A6F13E1BB}" presName="hierChild1" presStyleCnt="0">
        <dgm:presLayoutVars>
          <dgm:orgChart val="1"/>
          <dgm:chPref val="1"/>
          <dgm:dir/>
          <dgm:animOne val="branch"/>
          <dgm:animLvl val="lvl"/>
          <dgm:resizeHandles/>
        </dgm:presLayoutVars>
      </dgm:prSet>
      <dgm:spPr/>
    </dgm:pt>
    <dgm:pt modelId="{E8246FB8-1FBD-4A3C-99CD-CD98CDEDD599}" type="pres">
      <dgm:prSet presAssocID="{7C6A8704-FE45-4B11-A2DD-E6B6A3FE0ACC}" presName="hierRoot1" presStyleCnt="0">
        <dgm:presLayoutVars>
          <dgm:hierBranch val="init"/>
        </dgm:presLayoutVars>
      </dgm:prSet>
      <dgm:spPr/>
    </dgm:pt>
    <dgm:pt modelId="{A18C9D0A-7F1D-43CF-B92F-0A928DF510A3}" type="pres">
      <dgm:prSet presAssocID="{7C6A8704-FE45-4B11-A2DD-E6B6A3FE0ACC}" presName="rootComposite1" presStyleCnt="0"/>
      <dgm:spPr/>
    </dgm:pt>
    <dgm:pt modelId="{CA9F1954-8C2E-4C11-902F-DA948632CE77}" type="pres">
      <dgm:prSet presAssocID="{7C6A8704-FE45-4B11-A2DD-E6B6A3FE0ACC}" presName="rootText1" presStyleLbl="node0" presStyleIdx="0" presStyleCnt="1" custScaleX="892879" custScaleY="1066399" custLinFactX="-16641" custLinFactY="-640874" custLinFactNeighborX="-100000" custLinFactNeighborY="-700000">
        <dgm:presLayoutVars>
          <dgm:chMax/>
          <dgm:chPref val="3"/>
        </dgm:presLayoutVars>
      </dgm:prSet>
      <dgm:spPr/>
    </dgm:pt>
    <dgm:pt modelId="{AC593F32-9820-4ED9-9699-08890198538B}" type="pres">
      <dgm:prSet presAssocID="{7C6A8704-FE45-4B11-A2DD-E6B6A3FE0ACC}" presName="titleText1" presStyleLbl="fgAcc0" presStyleIdx="0" presStyleCnt="1" custScaleX="952052" custScaleY="909613" custLinFactX="-43795" custLinFactY="-1200000" custLinFactNeighborX="-100000" custLinFactNeighborY="-1234982">
        <dgm:presLayoutVars>
          <dgm:chMax val="0"/>
          <dgm:chPref val="0"/>
        </dgm:presLayoutVars>
      </dgm:prSet>
      <dgm:spPr/>
    </dgm:pt>
    <dgm:pt modelId="{F332DD93-D0CA-485A-A1F9-ED5B13665F22}" type="pres">
      <dgm:prSet presAssocID="{7C6A8704-FE45-4B11-A2DD-E6B6A3FE0ACC}" presName="rootConnector1" presStyleLbl="node1" presStyleIdx="0" presStyleCnt="14"/>
      <dgm:spPr/>
    </dgm:pt>
    <dgm:pt modelId="{17BEA447-A2E8-4038-B9EB-9C2CDB8A5606}" type="pres">
      <dgm:prSet presAssocID="{7C6A8704-FE45-4B11-A2DD-E6B6A3FE0ACC}" presName="hierChild2" presStyleCnt="0"/>
      <dgm:spPr/>
    </dgm:pt>
    <dgm:pt modelId="{0BB766ED-6144-429C-9B63-2713A95A5F6C}" type="pres">
      <dgm:prSet presAssocID="{258DB328-8C40-4335-8047-E0869B269B1B}" presName="Name37" presStyleLbl="parChTrans1D2" presStyleIdx="0" presStyleCnt="3"/>
      <dgm:spPr/>
    </dgm:pt>
    <dgm:pt modelId="{5E4EFD47-F91B-4B9C-94DF-E8C44BCF5698}" type="pres">
      <dgm:prSet presAssocID="{58040D26-97A0-4B29-B97B-D0CA704AC6AE}" presName="hierRoot2" presStyleCnt="0">
        <dgm:presLayoutVars>
          <dgm:hierBranch val="init"/>
        </dgm:presLayoutVars>
      </dgm:prSet>
      <dgm:spPr/>
    </dgm:pt>
    <dgm:pt modelId="{B4F98E55-C842-4159-B2FA-5600FC2CD63F}" type="pres">
      <dgm:prSet presAssocID="{58040D26-97A0-4B29-B97B-D0CA704AC6AE}" presName="rootComposite" presStyleCnt="0"/>
      <dgm:spPr/>
    </dgm:pt>
    <dgm:pt modelId="{86A3ED7C-648E-4C82-9580-17CAFB62351D}" type="pres">
      <dgm:prSet presAssocID="{58040D26-97A0-4B29-B97B-D0CA704AC6AE}" presName="rootText" presStyleLbl="node1" presStyleIdx="0" presStyleCnt="14" custScaleX="801113" custScaleY="705265" custLinFactX="33071" custLinFactY="-433531" custLinFactNeighborX="100000" custLinFactNeighborY="-500000">
        <dgm:presLayoutVars>
          <dgm:chMax/>
          <dgm:chPref val="3"/>
        </dgm:presLayoutVars>
      </dgm:prSet>
      <dgm:spPr/>
    </dgm:pt>
    <dgm:pt modelId="{18B8D907-D396-42D8-AF77-7759061175F1}" type="pres">
      <dgm:prSet presAssocID="{58040D26-97A0-4B29-B97B-D0CA704AC6AE}" presName="titleText2" presStyleLbl="fgAcc1" presStyleIdx="0" presStyleCnt="14" custScaleX="1286591" custScaleY="1237210" custLinFactX="91723" custLinFactY="-800000" custLinFactNeighborX="100000" custLinFactNeighborY="-831525">
        <dgm:presLayoutVars>
          <dgm:chMax val="0"/>
          <dgm:chPref val="0"/>
        </dgm:presLayoutVars>
      </dgm:prSet>
      <dgm:spPr/>
    </dgm:pt>
    <dgm:pt modelId="{46AA0FC2-20D8-4A71-B1E5-3E515EC33AAE}" type="pres">
      <dgm:prSet presAssocID="{58040D26-97A0-4B29-B97B-D0CA704AC6AE}" presName="rootConnector" presStyleLbl="node2" presStyleIdx="0" presStyleCnt="0"/>
      <dgm:spPr/>
    </dgm:pt>
    <dgm:pt modelId="{22EBE554-BAE5-4F78-9CB1-7334B88FFD07}" type="pres">
      <dgm:prSet presAssocID="{58040D26-97A0-4B29-B97B-D0CA704AC6AE}" presName="hierChild4" presStyleCnt="0"/>
      <dgm:spPr/>
    </dgm:pt>
    <dgm:pt modelId="{2979BFFD-C4D2-4332-8FF2-A1ECF536B344}" type="pres">
      <dgm:prSet presAssocID="{10E63E8A-F0FD-4614-9FF9-0E0DA97B4277}" presName="Name37" presStyleLbl="parChTrans1D3" presStyleIdx="0" presStyleCnt="9"/>
      <dgm:spPr/>
    </dgm:pt>
    <dgm:pt modelId="{86BC36EC-0ADF-4D7E-85E6-9A42D368A62A}" type="pres">
      <dgm:prSet presAssocID="{7A270855-E90E-43E2-8B07-FCDE9FBAAA2F}" presName="hierRoot2" presStyleCnt="0">
        <dgm:presLayoutVars>
          <dgm:hierBranch val="init"/>
        </dgm:presLayoutVars>
      </dgm:prSet>
      <dgm:spPr/>
    </dgm:pt>
    <dgm:pt modelId="{DD0233A6-9087-4CB4-807B-B6F27253219A}" type="pres">
      <dgm:prSet presAssocID="{7A270855-E90E-43E2-8B07-FCDE9FBAAA2F}" presName="rootComposite" presStyleCnt="0"/>
      <dgm:spPr/>
    </dgm:pt>
    <dgm:pt modelId="{35BA0210-74B8-4EE1-B7E5-1FA555BA3FA1}" type="pres">
      <dgm:prSet presAssocID="{7A270855-E90E-43E2-8B07-FCDE9FBAAA2F}" presName="rootText" presStyleLbl="node1" presStyleIdx="1" presStyleCnt="14" custScaleX="802279" custScaleY="706917" custLinFactY="-176157" custLinFactNeighborX="9441" custLinFactNeighborY="-200000">
        <dgm:presLayoutVars>
          <dgm:chMax/>
          <dgm:chPref val="3"/>
        </dgm:presLayoutVars>
      </dgm:prSet>
      <dgm:spPr/>
    </dgm:pt>
    <dgm:pt modelId="{37D4DB22-3C59-4FFF-B4FF-07F51C22BD59}" type="pres">
      <dgm:prSet presAssocID="{7A270855-E90E-43E2-8B07-FCDE9FBAAA2F}" presName="titleText2" presStyleLbl="fgAcc1" presStyleIdx="1" presStyleCnt="14" custScaleX="553248" custScaleY="568323" custLinFactX="53084" custLinFactY="-100000" custLinFactNeighborX="100000" custLinFactNeighborY="-125879">
        <dgm:presLayoutVars>
          <dgm:chMax val="0"/>
          <dgm:chPref val="0"/>
        </dgm:presLayoutVars>
      </dgm:prSet>
      <dgm:spPr/>
    </dgm:pt>
    <dgm:pt modelId="{698FEE31-3041-4E9D-9AA2-C5C9D5E8A45B}" type="pres">
      <dgm:prSet presAssocID="{7A270855-E90E-43E2-8B07-FCDE9FBAAA2F}" presName="rootConnector" presStyleLbl="node3" presStyleIdx="0" presStyleCnt="0"/>
      <dgm:spPr/>
    </dgm:pt>
    <dgm:pt modelId="{22CD79D6-6D22-4008-8B6F-741FDBC7753F}" type="pres">
      <dgm:prSet presAssocID="{7A270855-E90E-43E2-8B07-FCDE9FBAAA2F}" presName="hierChild4" presStyleCnt="0"/>
      <dgm:spPr/>
    </dgm:pt>
    <dgm:pt modelId="{1D03B3CD-CCAB-4C39-B84C-DF0AC176A832}" type="pres">
      <dgm:prSet presAssocID="{7A270855-E90E-43E2-8B07-FCDE9FBAAA2F}" presName="hierChild5" presStyleCnt="0"/>
      <dgm:spPr/>
    </dgm:pt>
    <dgm:pt modelId="{5E7B284C-89B3-458F-A06B-5472AC88F291}" type="pres">
      <dgm:prSet presAssocID="{BDA39A59-524E-431F-A877-D17FB803142C}" presName="Name37" presStyleLbl="parChTrans1D3" presStyleIdx="1" presStyleCnt="9"/>
      <dgm:spPr/>
    </dgm:pt>
    <dgm:pt modelId="{6C05AB95-8B26-4C0C-973D-4272CD337A06}" type="pres">
      <dgm:prSet presAssocID="{90BE6204-51E0-4D1B-B385-C55C9014E100}" presName="hierRoot2" presStyleCnt="0">
        <dgm:presLayoutVars>
          <dgm:hierBranch val="init"/>
        </dgm:presLayoutVars>
      </dgm:prSet>
      <dgm:spPr/>
    </dgm:pt>
    <dgm:pt modelId="{154DFF1E-A828-41A1-81DA-33772B3C2A9C}" type="pres">
      <dgm:prSet presAssocID="{90BE6204-51E0-4D1B-B385-C55C9014E100}" presName="rootComposite" presStyleCnt="0"/>
      <dgm:spPr/>
    </dgm:pt>
    <dgm:pt modelId="{35D66F9D-23FE-4374-9BB6-C50EDD70F32D}" type="pres">
      <dgm:prSet presAssocID="{90BE6204-51E0-4D1B-B385-C55C9014E100}" presName="rootText" presStyleLbl="node1" presStyleIdx="2" presStyleCnt="14" custScaleX="786671" custScaleY="744456" custLinFactX="68568" custLinFactY="-167777" custLinFactNeighborX="100000" custLinFactNeighborY="-200000">
        <dgm:presLayoutVars>
          <dgm:chMax/>
          <dgm:chPref val="3"/>
        </dgm:presLayoutVars>
      </dgm:prSet>
      <dgm:spPr/>
    </dgm:pt>
    <dgm:pt modelId="{20CB2F5F-7EC0-460A-B7F6-A96879112402}" type="pres">
      <dgm:prSet presAssocID="{90BE6204-51E0-4D1B-B385-C55C9014E100}" presName="titleText2" presStyleLbl="fgAcc1" presStyleIdx="2" presStyleCnt="14" custScaleX="553248" custScaleY="654203" custLinFactX="105884" custLinFactY="-100000" custLinFactNeighborX="200000" custLinFactNeighborY="-185134">
        <dgm:presLayoutVars>
          <dgm:chMax val="0"/>
          <dgm:chPref val="0"/>
        </dgm:presLayoutVars>
      </dgm:prSet>
      <dgm:spPr/>
    </dgm:pt>
    <dgm:pt modelId="{3C607DD9-B250-4D06-941B-A4D63D18FE6C}" type="pres">
      <dgm:prSet presAssocID="{90BE6204-51E0-4D1B-B385-C55C9014E100}" presName="rootConnector" presStyleLbl="node3" presStyleIdx="0" presStyleCnt="0"/>
      <dgm:spPr/>
    </dgm:pt>
    <dgm:pt modelId="{7519F24A-18FA-43C0-9548-E651CF1CE10D}" type="pres">
      <dgm:prSet presAssocID="{90BE6204-51E0-4D1B-B385-C55C9014E100}" presName="hierChild4" presStyleCnt="0"/>
      <dgm:spPr/>
    </dgm:pt>
    <dgm:pt modelId="{14555B99-ACDB-4B2A-93B7-02DA4A96024F}" type="pres">
      <dgm:prSet presAssocID="{51850BD9-CC16-4044-83C1-1C89A0746271}" presName="Name37" presStyleLbl="parChTrans1D4" presStyleIdx="0" presStyleCnt="2"/>
      <dgm:spPr/>
    </dgm:pt>
    <dgm:pt modelId="{5B70EE27-9F1A-4542-B0D4-186C004BD1DA}" type="pres">
      <dgm:prSet presAssocID="{EE34D5AB-24C0-45D8-B392-D3C3BF577D37}" presName="hierRoot2" presStyleCnt="0">
        <dgm:presLayoutVars>
          <dgm:hierBranch val="init"/>
        </dgm:presLayoutVars>
      </dgm:prSet>
      <dgm:spPr/>
    </dgm:pt>
    <dgm:pt modelId="{B5A22DAF-20E5-4C6E-ADBC-F636CA152A25}" type="pres">
      <dgm:prSet presAssocID="{EE34D5AB-24C0-45D8-B392-D3C3BF577D37}" presName="rootComposite" presStyleCnt="0"/>
      <dgm:spPr/>
    </dgm:pt>
    <dgm:pt modelId="{22AE8B62-1E1B-44CD-A30B-756BCF8DD16F}" type="pres">
      <dgm:prSet presAssocID="{EE34D5AB-24C0-45D8-B392-D3C3BF577D37}" presName="rootText" presStyleLbl="node1" presStyleIdx="3" presStyleCnt="14" custScaleX="778068" custScaleY="738722" custLinFactNeighborX="5865" custLinFactNeighborY="-88719">
        <dgm:presLayoutVars>
          <dgm:chMax/>
          <dgm:chPref val="3"/>
        </dgm:presLayoutVars>
      </dgm:prSet>
      <dgm:spPr/>
    </dgm:pt>
    <dgm:pt modelId="{E25BF203-37F6-4868-9186-664060D2A256}" type="pres">
      <dgm:prSet presAssocID="{EE34D5AB-24C0-45D8-B392-D3C3BF577D37}" presName="titleText2" presStyleLbl="fgAcc1" presStyleIdx="3" presStyleCnt="14" custScaleX="573518" custScaleY="673925" custLinFactX="30307" custLinFactY="216620" custLinFactNeighborX="100000" custLinFactNeighborY="300000">
        <dgm:presLayoutVars>
          <dgm:chMax val="0"/>
          <dgm:chPref val="0"/>
        </dgm:presLayoutVars>
      </dgm:prSet>
      <dgm:spPr/>
    </dgm:pt>
    <dgm:pt modelId="{6B2B9F93-CB8C-4E70-A565-67D7F16F328F}" type="pres">
      <dgm:prSet presAssocID="{EE34D5AB-24C0-45D8-B392-D3C3BF577D37}" presName="rootConnector" presStyleLbl="node4" presStyleIdx="0" presStyleCnt="0"/>
      <dgm:spPr/>
    </dgm:pt>
    <dgm:pt modelId="{231F399A-CAF5-434C-BA97-0B03869BE653}" type="pres">
      <dgm:prSet presAssocID="{EE34D5AB-24C0-45D8-B392-D3C3BF577D37}" presName="hierChild4" presStyleCnt="0"/>
      <dgm:spPr/>
    </dgm:pt>
    <dgm:pt modelId="{289D9780-C3D3-4A52-9CB8-87506AF8283B}" type="pres">
      <dgm:prSet presAssocID="{EE34D5AB-24C0-45D8-B392-D3C3BF577D37}" presName="hierChild5" presStyleCnt="0"/>
      <dgm:spPr/>
    </dgm:pt>
    <dgm:pt modelId="{6F5BE540-9232-4325-83FE-AA2991D97CCC}" type="pres">
      <dgm:prSet presAssocID="{19C0FBFC-FFFB-4763-AE6D-6DFE43140C36}" presName="Name37" presStyleLbl="parChTrans1D4" presStyleIdx="1" presStyleCnt="2"/>
      <dgm:spPr/>
    </dgm:pt>
    <dgm:pt modelId="{0F8EB179-7BBA-46C3-AD8F-3F5BDB58E012}" type="pres">
      <dgm:prSet presAssocID="{3E5169B9-8C2D-4987-89D1-7C1C94C4A98B}" presName="hierRoot2" presStyleCnt="0">
        <dgm:presLayoutVars>
          <dgm:hierBranch val="init"/>
        </dgm:presLayoutVars>
      </dgm:prSet>
      <dgm:spPr/>
    </dgm:pt>
    <dgm:pt modelId="{5DAA5381-3AAA-48D5-AE9D-2BABDC160884}" type="pres">
      <dgm:prSet presAssocID="{3E5169B9-8C2D-4987-89D1-7C1C94C4A98B}" presName="rootComposite" presStyleCnt="0"/>
      <dgm:spPr/>
    </dgm:pt>
    <dgm:pt modelId="{0FEEE051-9580-4B8B-A7A7-4B1D134B147A}" type="pres">
      <dgm:prSet presAssocID="{3E5169B9-8C2D-4987-89D1-7C1C94C4A98B}" presName="rootText" presStyleLbl="node1" presStyleIdx="4" presStyleCnt="14" custScaleX="694604" custScaleY="752713" custLinFactX="100000" custLinFactNeighborX="130286" custLinFactNeighborY="-92458">
        <dgm:presLayoutVars>
          <dgm:chMax/>
          <dgm:chPref val="3"/>
        </dgm:presLayoutVars>
      </dgm:prSet>
      <dgm:spPr/>
    </dgm:pt>
    <dgm:pt modelId="{4EC6058D-B142-436E-A28B-D34EF22E6FDE}" type="pres">
      <dgm:prSet presAssocID="{3E5169B9-8C2D-4987-89D1-7C1C94C4A98B}" presName="titleText2" presStyleLbl="fgAcc1" presStyleIdx="4" presStyleCnt="14" custScaleX="702725" custScaleY="737793" custLinFactX="141044" custLinFactY="200000" custLinFactNeighborX="200000" custLinFactNeighborY="246975">
        <dgm:presLayoutVars>
          <dgm:chMax val="0"/>
          <dgm:chPref val="0"/>
        </dgm:presLayoutVars>
      </dgm:prSet>
      <dgm:spPr/>
    </dgm:pt>
    <dgm:pt modelId="{70468D6E-CB1E-43E5-8E66-FEA238380635}" type="pres">
      <dgm:prSet presAssocID="{3E5169B9-8C2D-4987-89D1-7C1C94C4A98B}" presName="rootConnector" presStyleLbl="node4" presStyleIdx="0" presStyleCnt="0"/>
      <dgm:spPr/>
    </dgm:pt>
    <dgm:pt modelId="{1A6B1C57-8A63-41E6-97A4-E7827E7811EA}" type="pres">
      <dgm:prSet presAssocID="{3E5169B9-8C2D-4987-89D1-7C1C94C4A98B}" presName="hierChild4" presStyleCnt="0"/>
      <dgm:spPr/>
    </dgm:pt>
    <dgm:pt modelId="{F6342181-6A30-4031-BD5B-D909CC6D1616}" type="pres">
      <dgm:prSet presAssocID="{3E5169B9-8C2D-4987-89D1-7C1C94C4A98B}" presName="hierChild5" presStyleCnt="0"/>
      <dgm:spPr/>
    </dgm:pt>
    <dgm:pt modelId="{47D2F58F-C713-46ED-B0CD-5F31D2B5C1E5}" type="pres">
      <dgm:prSet presAssocID="{90BE6204-51E0-4D1B-B385-C55C9014E100}" presName="hierChild5" presStyleCnt="0"/>
      <dgm:spPr/>
    </dgm:pt>
    <dgm:pt modelId="{3AB0EA62-DC6D-4187-9A9B-2AB518FBFD48}" type="pres">
      <dgm:prSet presAssocID="{58040D26-97A0-4B29-B97B-D0CA704AC6AE}" presName="hierChild5" presStyleCnt="0"/>
      <dgm:spPr/>
    </dgm:pt>
    <dgm:pt modelId="{07A0CE5E-5123-459C-8E91-A544627FE89B}" type="pres">
      <dgm:prSet presAssocID="{66B1BE2E-08A7-429E-82FA-CE0A664CCAD7}" presName="Name37" presStyleLbl="parChTrans1D2" presStyleIdx="1" presStyleCnt="3"/>
      <dgm:spPr/>
    </dgm:pt>
    <dgm:pt modelId="{EAB9FD93-A0D4-4530-B759-BFB9AA961910}" type="pres">
      <dgm:prSet presAssocID="{032E49A4-7E10-4D20-9D8A-9EE717530CBE}" presName="hierRoot2" presStyleCnt="0">
        <dgm:presLayoutVars>
          <dgm:hierBranch val="init"/>
        </dgm:presLayoutVars>
      </dgm:prSet>
      <dgm:spPr/>
    </dgm:pt>
    <dgm:pt modelId="{FB92A53C-762F-4BDC-80FD-0C3239EF8D7B}" type="pres">
      <dgm:prSet presAssocID="{032E49A4-7E10-4D20-9D8A-9EE717530CBE}" presName="rootComposite" presStyleCnt="0"/>
      <dgm:spPr/>
    </dgm:pt>
    <dgm:pt modelId="{47B5B696-146F-4BEE-AD57-28A3574CF628}" type="pres">
      <dgm:prSet presAssocID="{032E49A4-7E10-4D20-9D8A-9EE717530CBE}" presName="rootText" presStyleLbl="node1" presStyleIdx="5" presStyleCnt="14" custScaleX="875188" custScaleY="931008" custLinFactX="-196290" custLinFactY="-400000" custLinFactNeighborX="-200000" custLinFactNeighborY="-426795">
        <dgm:presLayoutVars>
          <dgm:chMax/>
          <dgm:chPref val="3"/>
        </dgm:presLayoutVars>
      </dgm:prSet>
      <dgm:spPr/>
    </dgm:pt>
    <dgm:pt modelId="{AD460A3B-5AEF-49C7-888D-780D96B09F97}" type="pres">
      <dgm:prSet presAssocID="{032E49A4-7E10-4D20-9D8A-9EE717530CBE}" presName="titleText2" presStyleLbl="fgAcc1" presStyleIdx="5" presStyleCnt="14" custScaleX="2000000" custScaleY="1585149" custLinFactX="-172026" custLinFactY="-400000" custLinFactNeighborX="-200000" custLinFactNeighborY="-483195">
        <dgm:presLayoutVars>
          <dgm:chMax val="0"/>
          <dgm:chPref val="0"/>
        </dgm:presLayoutVars>
      </dgm:prSet>
      <dgm:spPr/>
    </dgm:pt>
    <dgm:pt modelId="{7BC59828-944E-4324-8A11-2896B5F38185}" type="pres">
      <dgm:prSet presAssocID="{032E49A4-7E10-4D20-9D8A-9EE717530CBE}" presName="rootConnector" presStyleLbl="node2" presStyleIdx="0" presStyleCnt="0"/>
      <dgm:spPr/>
    </dgm:pt>
    <dgm:pt modelId="{9454E770-9922-4F55-83C9-560BEDC6FA99}" type="pres">
      <dgm:prSet presAssocID="{032E49A4-7E10-4D20-9D8A-9EE717530CBE}" presName="hierChild4" presStyleCnt="0"/>
      <dgm:spPr/>
    </dgm:pt>
    <dgm:pt modelId="{C532D08D-7926-439D-85BE-5EC3015FB384}" type="pres">
      <dgm:prSet presAssocID="{FD288CE9-E76F-4233-A926-2D72696381B2}" presName="Name37" presStyleLbl="parChTrans1D3" presStyleIdx="2" presStyleCnt="9"/>
      <dgm:spPr/>
    </dgm:pt>
    <dgm:pt modelId="{8C1113E1-A620-453A-9604-AD7CB7596A3F}" type="pres">
      <dgm:prSet presAssocID="{2C03BA7D-F613-47C9-964D-8395A2138C9B}" presName="hierRoot2" presStyleCnt="0">
        <dgm:presLayoutVars>
          <dgm:hierBranch val="init"/>
        </dgm:presLayoutVars>
      </dgm:prSet>
      <dgm:spPr/>
    </dgm:pt>
    <dgm:pt modelId="{9DB3D8B9-CAEF-437D-AADE-C6ABBB14D714}" type="pres">
      <dgm:prSet presAssocID="{2C03BA7D-F613-47C9-964D-8395A2138C9B}" presName="rootComposite" presStyleCnt="0"/>
      <dgm:spPr/>
    </dgm:pt>
    <dgm:pt modelId="{F9C3BA0F-1D2F-4CE2-94FD-EB53E2537954}" type="pres">
      <dgm:prSet presAssocID="{2C03BA7D-F613-47C9-964D-8395A2138C9B}" presName="rootText" presStyleLbl="node1" presStyleIdx="6" presStyleCnt="14" custScaleX="870232" custScaleY="967912" custLinFactX="100000" custLinFactY="-210806" custLinFactNeighborX="174577" custLinFactNeighborY="-300000">
        <dgm:presLayoutVars>
          <dgm:chMax/>
          <dgm:chPref val="3"/>
        </dgm:presLayoutVars>
      </dgm:prSet>
      <dgm:spPr/>
    </dgm:pt>
    <dgm:pt modelId="{9A0496AB-3A3F-42DD-B427-0328241DEB1A}" type="pres">
      <dgm:prSet presAssocID="{2C03BA7D-F613-47C9-964D-8395A2138C9B}" presName="titleText2" presStyleLbl="fgAcc1" presStyleIdx="6" presStyleCnt="14" custScaleX="608602" custScaleY="692182" custLinFactX="200000" custLinFactY="-100000" custLinFactNeighborX="276647" custLinFactNeighborY="-172611">
        <dgm:presLayoutVars>
          <dgm:chMax val="0"/>
          <dgm:chPref val="0"/>
        </dgm:presLayoutVars>
      </dgm:prSet>
      <dgm:spPr/>
    </dgm:pt>
    <dgm:pt modelId="{858F5016-0460-41DB-920A-2015D3F92D1B}" type="pres">
      <dgm:prSet presAssocID="{2C03BA7D-F613-47C9-964D-8395A2138C9B}" presName="rootConnector" presStyleLbl="node3" presStyleIdx="0" presStyleCnt="0"/>
      <dgm:spPr/>
    </dgm:pt>
    <dgm:pt modelId="{BEE096F2-5CCA-4208-A4CC-1B80E9789D1B}" type="pres">
      <dgm:prSet presAssocID="{2C03BA7D-F613-47C9-964D-8395A2138C9B}" presName="hierChild4" presStyleCnt="0"/>
      <dgm:spPr/>
    </dgm:pt>
    <dgm:pt modelId="{3CF08D1A-9732-49DC-ABA0-6341EFAA5C4D}" type="pres">
      <dgm:prSet presAssocID="{2C03BA7D-F613-47C9-964D-8395A2138C9B}" presName="hierChild5" presStyleCnt="0"/>
      <dgm:spPr/>
    </dgm:pt>
    <dgm:pt modelId="{5BCB4C6E-0721-49AC-B1AB-4DA0F1F8A787}" type="pres">
      <dgm:prSet presAssocID="{C6A28FE9-89BE-4572-9A83-5F414A46FFF5}" presName="Name37" presStyleLbl="parChTrans1D3" presStyleIdx="3" presStyleCnt="9"/>
      <dgm:spPr/>
    </dgm:pt>
    <dgm:pt modelId="{D4FFFAE7-96FC-4E05-8EC9-A0999A3FEF7F}" type="pres">
      <dgm:prSet presAssocID="{B92302CE-C084-4133-BA76-134920511328}" presName="hierRoot2" presStyleCnt="0">
        <dgm:presLayoutVars>
          <dgm:hierBranch val="init"/>
        </dgm:presLayoutVars>
      </dgm:prSet>
      <dgm:spPr/>
    </dgm:pt>
    <dgm:pt modelId="{70D47B41-DB01-4839-8A8B-253432E4F235}" type="pres">
      <dgm:prSet presAssocID="{B92302CE-C084-4133-BA76-134920511328}" presName="rootComposite" presStyleCnt="0"/>
      <dgm:spPr/>
    </dgm:pt>
    <dgm:pt modelId="{44D66988-592B-4DDF-9C7F-F9C4F0898B9D}" type="pres">
      <dgm:prSet presAssocID="{B92302CE-C084-4133-BA76-134920511328}" presName="rootText" presStyleLbl="node1" presStyleIdx="7" presStyleCnt="14" custScaleX="730522" custScaleY="803833" custLinFactY="294116" custLinFactNeighborX="-92408" custLinFactNeighborY="300000">
        <dgm:presLayoutVars>
          <dgm:chMax/>
          <dgm:chPref val="3"/>
        </dgm:presLayoutVars>
      </dgm:prSet>
      <dgm:spPr/>
    </dgm:pt>
    <dgm:pt modelId="{819800E4-57F1-4700-BB55-4B00447A64BC}" type="pres">
      <dgm:prSet presAssocID="{B92302CE-C084-4133-BA76-134920511328}" presName="titleText2" presStyleLbl="fgAcc1" presStyleIdx="7" presStyleCnt="14" custScaleX="611913" custScaleY="622451" custLinFactY="1384384" custLinFactNeighborX="66593" custLinFactNeighborY="1400000">
        <dgm:presLayoutVars>
          <dgm:chMax val="0"/>
          <dgm:chPref val="0"/>
        </dgm:presLayoutVars>
      </dgm:prSet>
      <dgm:spPr/>
    </dgm:pt>
    <dgm:pt modelId="{1690475C-0D9F-49CC-A673-D55583B4A6D3}" type="pres">
      <dgm:prSet presAssocID="{B92302CE-C084-4133-BA76-134920511328}" presName="rootConnector" presStyleLbl="node3" presStyleIdx="0" presStyleCnt="0"/>
      <dgm:spPr/>
    </dgm:pt>
    <dgm:pt modelId="{8F82F0F0-E2CF-4972-92F5-BB72DBFB2155}" type="pres">
      <dgm:prSet presAssocID="{B92302CE-C084-4133-BA76-134920511328}" presName="hierChild4" presStyleCnt="0"/>
      <dgm:spPr/>
    </dgm:pt>
    <dgm:pt modelId="{11A67E31-08E1-4F86-8358-7D58F341BB6E}" type="pres">
      <dgm:prSet presAssocID="{B92302CE-C084-4133-BA76-134920511328}" presName="hierChild5" presStyleCnt="0"/>
      <dgm:spPr/>
    </dgm:pt>
    <dgm:pt modelId="{D79AF543-208E-46B9-90A1-D967B34A4660}" type="pres">
      <dgm:prSet presAssocID="{B894EA61-3CC9-453A-814C-387AEF64376A}" presName="Name37" presStyleLbl="parChTrans1D3" presStyleIdx="4" presStyleCnt="9"/>
      <dgm:spPr/>
    </dgm:pt>
    <dgm:pt modelId="{51154513-734E-41F9-94F0-B2DCD660A9EE}" type="pres">
      <dgm:prSet presAssocID="{2814EBA1-3D60-442F-A45C-C0EAB2A8E2BC}" presName="hierRoot2" presStyleCnt="0">
        <dgm:presLayoutVars>
          <dgm:hierBranch val="init"/>
        </dgm:presLayoutVars>
      </dgm:prSet>
      <dgm:spPr/>
    </dgm:pt>
    <dgm:pt modelId="{8CB32EB1-C536-4A3E-ACC1-7659E8D161EA}" type="pres">
      <dgm:prSet presAssocID="{2814EBA1-3D60-442F-A45C-C0EAB2A8E2BC}" presName="rootComposite" presStyleCnt="0"/>
      <dgm:spPr/>
    </dgm:pt>
    <dgm:pt modelId="{9FB48EC2-EC11-4D46-9F1E-5C2D9EC3D616}" type="pres">
      <dgm:prSet presAssocID="{2814EBA1-3D60-442F-A45C-C0EAB2A8E2BC}" presName="rootText" presStyleLbl="node1" presStyleIdx="8" presStyleCnt="14" custScaleX="734622" custScaleY="910451" custLinFactX="-284823" custLinFactY="924308" custLinFactNeighborX="-300000" custLinFactNeighborY="1000000">
        <dgm:presLayoutVars>
          <dgm:chMax/>
          <dgm:chPref val="3"/>
        </dgm:presLayoutVars>
      </dgm:prSet>
      <dgm:spPr/>
    </dgm:pt>
    <dgm:pt modelId="{C7260786-5E44-4720-9763-7A06C618F947}" type="pres">
      <dgm:prSet presAssocID="{2814EBA1-3D60-442F-A45C-C0EAB2A8E2BC}" presName="titleText2" presStyleLbl="fgAcc1" presStyleIdx="8" presStyleCnt="14" custScaleX="681874" custScaleY="668155" custLinFactX="-209262" custLinFactY="3500000" custLinFactNeighborX="-300000" custLinFactNeighborY="3530085">
        <dgm:presLayoutVars>
          <dgm:chMax val="0"/>
          <dgm:chPref val="0"/>
        </dgm:presLayoutVars>
      </dgm:prSet>
      <dgm:spPr/>
    </dgm:pt>
    <dgm:pt modelId="{23EBC123-2403-4F8F-91AC-D85A644B3E91}" type="pres">
      <dgm:prSet presAssocID="{2814EBA1-3D60-442F-A45C-C0EAB2A8E2BC}" presName="rootConnector" presStyleLbl="node3" presStyleIdx="0" presStyleCnt="0"/>
      <dgm:spPr/>
    </dgm:pt>
    <dgm:pt modelId="{9F720B18-6EDF-44F9-BB91-28CD394C0BB9}" type="pres">
      <dgm:prSet presAssocID="{2814EBA1-3D60-442F-A45C-C0EAB2A8E2BC}" presName="hierChild4" presStyleCnt="0"/>
      <dgm:spPr/>
    </dgm:pt>
    <dgm:pt modelId="{9D1CC7DD-648C-478A-8FCD-C07A8D288CEA}" type="pres">
      <dgm:prSet presAssocID="{2814EBA1-3D60-442F-A45C-C0EAB2A8E2BC}" presName="hierChild5" presStyleCnt="0"/>
      <dgm:spPr/>
    </dgm:pt>
    <dgm:pt modelId="{BB764A2C-D517-4685-9154-41A7BF7D6680}" type="pres">
      <dgm:prSet presAssocID="{89A0EAE0-30E4-4CF3-83A7-7FE47EB9FB5A}" presName="Name37" presStyleLbl="parChTrans1D3" presStyleIdx="5" presStyleCnt="9"/>
      <dgm:spPr/>
    </dgm:pt>
    <dgm:pt modelId="{2E282A48-72E2-4636-9C35-1E7937BE1D9F}" type="pres">
      <dgm:prSet presAssocID="{80928B45-EA52-43B1-8903-A20BFAB381A7}" presName="hierRoot2" presStyleCnt="0">
        <dgm:presLayoutVars>
          <dgm:hierBranch val="init"/>
        </dgm:presLayoutVars>
      </dgm:prSet>
      <dgm:spPr/>
    </dgm:pt>
    <dgm:pt modelId="{2FB24A39-8381-4B0D-9D44-34F856FE0391}" type="pres">
      <dgm:prSet presAssocID="{80928B45-EA52-43B1-8903-A20BFAB381A7}" presName="rootComposite" presStyleCnt="0"/>
      <dgm:spPr/>
    </dgm:pt>
    <dgm:pt modelId="{F67EDAD8-98C0-42FC-8B33-E93EE20AD5EA}" type="pres">
      <dgm:prSet presAssocID="{80928B45-EA52-43B1-8903-A20BFAB381A7}" presName="rootText" presStyleLbl="node1" presStyleIdx="9" presStyleCnt="14" custScaleX="787604" custScaleY="751156" custLinFactY="-200907" custLinFactNeighborX="60089" custLinFactNeighborY="-300000">
        <dgm:presLayoutVars>
          <dgm:chMax/>
          <dgm:chPref val="3"/>
        </dgm:presLayoutVars>
      </dgm:prSet>
      <dgm:spPr/>
    </dgm:pt>
    <dgm:pt modelId="{ECB4465A-D9E2-4A8A-AE63-63FDE0B168F8}" type="pres">
      <dgm:prSet presAssocID="{80928B45-EA52-43B1-8903-A20BFAB381A7}" presName="titleText2" presStyleLbl="fgAcc1" presStyleIdx="9" presStyleCnt="14" custScaleX="610045" custScaleY="595802" custLinFactX="100000" custLinFactY="-235252" custLinFactNeighborX="103802" custLinFactNeighborY="-300000">
        <dgm:presLayoutVars>
          <dgm:chMax val="0"/>
          <dgm:chPref val="0"/>
        </dgm:presLayoutVars>
      </dgm:prSet>
      <dgm:spPr/>
    </dgm:pt>
    <dgm:pt modelId="{4A8E66B4-E43F-4FCE-B611-D8DAB7123703}" type="pres">
      <dgm:prSet presAssocID="{80928B45-EA52-43B1-8903-A20BFAB381A7}" presName="rootConnector" presStyleLbl="node3" presStyleIdx="0" presStyleCnt="0"/>
      <dgm:spPr/>
    </dgm:pt>
    <dgm:pt modelId="{69F30E78-4933-4751-A12E-E7106167386C}" type="pres">
      <dgm:prSet presAssocID="{80928B45-EA52-43B1-8903-A20BFAB381A7}" presName="hierChild4" presStyleCnt="0"/>
      <dgm:spPr/>
    </dgm:pt>
    <dgm:pt modelId="{EE5F8AD4-4FAB-4C7A-96D8-A81D119E887E}" type="pres">
      <dgm:prSet presAssocID="{80928B45-EA52-43B1-8903-A20BFAB381A7}" presName="hierChild5" presStyleCnt="0"/>
      <dgm:spPr/>
    </dgm:pt>
    <dgm:pt modelId="{60C8BB5A-2046-4CF2-AB0E-8E98FB307A71}" type="pres">
      <dgm:prSet presAssocID="{616E483D-59B8-4255-83F5-323DCB86A9DA}" presName="Name37" presStyleLbl="parChTrans1D3" presStyleIdx="6" presStyleCnt="9"/>
      <dgm:spPr/>
    </dgm:pt>
    <dgm:pt modelId="{0F42BF25-5918-42DB-9C0F-98D3D84D104E}" type="pres">
      <dgm:prSet presAssocID="{77825857-6D3F-479E-9562-29A3E9E5A0BA}" presName="hierRoot2" presStyleCnt="0">
        <dgm:presLayoutVars>
          <dgm:hierBranch val="init"/>
        </dgm:presLayoutVars>
      </dgm:prSet>
      <dgm:spPr/>
    </dgm:pt>
    <dgm:pt modelId="{DA72C87D-7A4D-4329-B7C4-C44F408C86E3}" type="pres">
      <dgm:prSet presAssocID="{77825857-6D3F-479E-9562-29A3E9E5A0BA}" presName="rootComposite" presStyleCnt="0"/>
      <dgm:spPr/>
    </dgm:pt>
    <dgm:pt modelId="{7520DF7E-1D06-438D-9252-31D8E26F78D6}" type="pres">
      <dgm:prSet presAssocID="{77825857-6D3F-479E-9562-29A3E9E5A0BA}" presName="rootText" presStyleLbl="node1" presStyleIdx="10" presStyleCnt="14" custScaleX="720883" custScaleY="745739" custLinFactX="-200000" custLinFactY="300000" custLinFactNeighborX="-288457" custLinFactNeighborY="315761">
        <dgm:presLayoutVars>
          <dgm:chMax/>
          <dgm:chPref val="3"/>
        </dgm:presLayoutVars>
      </dgm:prSet>
      <dgm:spPr/>
    </dgm:pt>
    <dgm:pt modelId="{87F9B7AB-7B38-48D6-8291-78487E76CF1F}" type="pres">
      <dgm:prSet presAssocID="{77825857-6D3F-479E-9562-29A3E9E5A0BA}" presName="titleText2" presStyleLbl="fgAcc1" presStyleIdx="10" presStyleCnt="14" custScaleX="691325" custScaleY="822404" custLinFactX="-200000" custLinFactY="1200000" custLinFactNeighborX="-264935" custLinFactNeighborY="1266428">
        <dgm:presLayoutVars>
          <dgm:chMax val="0"/>
          <dgm:chPref val="0"/>
        </dgm:presLayoutVars>
      </dgm:prSet>
      <dgm:spPr/>
    </dgm:pt>
    <dgm:pt modelId="{C35C592C-2DAC-4AFC-B04D-34CA09AE8DD4}" type="pres">
      <dgm:prSet presAssocID="{77825857-6D3F-479E-9562-29A3E9E5A0BA}" presName="rootConnector" presStyleLbl="node3" presStyleIdx="0" presStyleCnt="0"/>
      <dgm:spPr/>
    </dgm:pt>
    <dgm:pt modelId="{4E428FFC-3E4E-4096-BAF1-3E45C536E6BD}" type="pres">
      <dgm:prSet presAssocID="{77825857-6D3F-479E-9562-29A3E9E5A0BA}" presName="hierChild4" presStyleCnt="0"/>
      <dgm:spPr/>
    </dgm:pt>
    <dgm:pt modelId="{1264781B-9AF1-4099-A396-20C0195B1651}" type="pres">
      <dgm:prSet presAssocID="{77825857-6D3F-479E-9562-29A3E9E5A0BA}" presName="hierChild5" presStyleCnt="0"/>
      <dgm:spPr/>
    </dgm:pt>
    <dgm:pt modelId="{0007EEFC-13DB-4658-88C4-059C004D1D3A}" type="pres">
      <dgm:prSet presAssocID="{2CFACE81-5204-4FD7-9AB6-FDAF249080C4}" presName="Name37" presStyleLbl="parChTrans1D3" presStyleIdx="7" presStyleCnt="9"/>
      <dgm:spPr/>
    </dgm:pt>
    <dgm:pt modelId="{A2181135-8AFF-4E15-80DC-B2630EB605B8}" type="pres">
      <dgm:prSet presAssocID="{6CA46D3C-83FA-49E4-8868-66279D1190D2}" presName="hierRoot2" presStyleCnt="0">
        <dgm:presLayoutVars>
          <dgm:hierBranch val="init"/>
        </dgm:presLayoutVars>
      </dgm:prSet>
      <dgm:spPr/>
    </dgm:pt>
    <dgm:pt modelId="{C16B241F-69B0-4104-AE97-9782F71813E2}" type="pres">
      <dgm:prSet presAssocID="{6CA46D3C-83FA-49E4-8868-66279D1190D2}" presName="rootComposite" presStyleCnt="0"/>
      <dgm:spPr/>
    </dgm:pt>
    <dgm:pt modelId="{7759CF4E-C05D-4F4F-A565-F92886FC8F95}" type="pres">
      <dgm:prSet presAssocID="{6CA46D3C-83FA-49E4-8868-66279D1190D2}" presName="rootText" presStyleLbl="node1" presStyleIdx="11" presStyleCnt="14" custScaleX="678176" custScaleY="748381" custLinFactX="-467002" custLinFactY="929191" custLinFactNeighborX="-500000" custLinFactNeighborY="1000000">
        <dgm:presLayoutVars>
          <dgm:chMax/>
          <dgm:chPref val="3"/>
        </dgm:presLayoutVars>
      </dgm:prSet>
      <dgm:spPr/>
    </dgm:pt>
    <dgm:pt modelId="{4D346D39-0F7C-4731-AC48-D67AA22739E3}" type="pres">
      <dgm:prSet presAssocID="{6CA46D3C-83FA-49E4-8868-66279D1190D2}" presName="titleText2" presStyleLbl="fgAcc1" presStyleIdx="11" presStyleCnt="14" custScaleX="642458" custScaleY="709817" custLinFactX="-500000" custLinFactY="3200000" custLinFactNeighborX="-513046" custLinFactNeighborY="3224862">
        <dgm:presLayoutVars>
          <dgm:chMax val="0"/>
          <dgm:chPref val="0"/>
        </dgm:presLayoutVars>
      </dgm:prSet>
      <dgm:spPr/>
    </dgm:pt>
    <dgm:pt modelId="{8CFDFAB8-B4E2-421E-B80D-24C1DF0746D2}" type="pres">
      <dgm:prSet presAssocID="{6CA46D3C-83FA-49E4-8868-66279D1190D2}" presName="rootConnector" presStyleLbl="node3" presStyleIdx="0" presStyleCnt="0"/>
      <dgm:spPr/>
    </dgm:pt>
    <dgm:pt modelId="{28AC1E1C-4D91-4BBA-9B52-D5E870B95745}" type="pres">
      <dgm:prSet presAssocID="{6CA46D3C-83FA-49E4-8868-66279D1190D2}" presName="hierChild4" presStyleCnt="0"/>
      <dgm:spPr/>
    </dgm:pt>
    <dgm:pt modelId="{4949949B-918B-4F1E-B4C2-073C83D64603}" type="pres">
      <dgm:prSet presAssocID="{6CA46D3C-83FA-49E4-8868-66279D1190D2}" presName="hierChild5" presStyleCnt="0"/>
      <dgm:spPr/>
    </dgm:pt>
    <dgm:pt modelId="{A5BD2B53-ED3F-434B-A729-C1524FC8ACCE}" type="pres">
      <dgm:prSet presAssocID="{032E49A4-7E10-4D20-9D8A-9EE717530CBE}" presName="hierChild5" presStyleCnt="0"/>
      <dgm:spPr/>
    </dgm:pt>
    <dgm:pt modelId="{FC51844A-1A67-47D8-8FF3-D1B51D934A59}" type="pres">
      <dgm:prSet presAssocID="{E05D5944-25A3-4BBF-A411-E8425971C509}" presName="Name37" presStyleLbl="parChTrans1D2" presStyleIdx="2" presStyleCnt="3"/>
      <dgm:spPr/>
    </dgm:pt>
    <dgm:pt modelId="{A5455B19-8DB7-4756-BA3A-AA3A6D6F32FC}" type="pres">
      <dgm:prSet presAssocID="{8504E42F-593B-4B4B-933E-304157BDB71B}" presName="hierRoot2" presStyleCnt="0">
        <dgm:presLayoutVars>
          <dgm:hierBranch val="init"/>
        </dgm:presLayoutVars>
      </dgm:prSet>
      <dgm:spPr/>
    </dgm:pt>
    <dgm:pt modelId="{54EC345F-4D26-414D-806D-00BF2A7E547D}" type="pres">
      <dgm:prSet presAssocID="{8504E42F-593B-4B4B-933E-304157BDB71B}" presName="rootComposite" presStyleCnt="0"/>
      <dgm:spPr/>
    </dgm:pt>
    <dgm:pt modelId="{DB779927-A40B-48B8-9550-92C60318F15E}" type="pres">
      <dgm:prSet presAssocID="{8504E42F-593B-4B4B-933E-304157BDB71B}" presName="rootText" presStyleLbl="node1" presStyleIdx="12" presStyleCnt="14" custScaleX="917902" custScaleY="790455" custLinFactX="-100000" custLinFactY="-437871" custLinFactNeighborX="-190506" custLinFactNeighborY="-500000">
        <dgm:presLayoutVars>
          <dgm:chMax/>
          <dgm:chPref val="3"/>
        </dgm:presLayoutVars>
      </dgm:prSet>
      <dgm:spPr/>
    </dgm:pt>
    <dgm:pt modelId="{F48C7436-A869-4289-B690-99663A9078FF}" type="pres">
      <dgm:prSet presAssocID="{8504E42F-593B-4B4B-933E-304157BDB71B}" presName="titleText2" presStyleLbl="fgAcc1" presStyleIdx="12" presStyleCnt="14" custScaleX="1396922" custScaleY="1038582" custLinFactX="-100000" custLinFactY="-832050" custLinFactNeighborX="-192927" custLinFactNeighborY="-900000">
        <dgm:presLayoutVars>
          <dgm:chMax val="0"/>
          <dgm:chPref val="0"/>
        </dgm:presLayoutVars>
      </dgm:prSet>
      <dgm:spPr/>
    </dgm:pt>
    <dgm:pt modelId="{850A8D16-F7CA-48D8-9D0D-897D0AFA2D40}" type="pres">
      <dgm:prSet presAssocID="{8504E42F-593B-4B4B-933E-304157BDB71B}" presName="rootConnector" presStyleLbl="node2" presStyleIdx="0" presStyleCnt="0"/>
      <dgm:spPr/>
    </dgm:pt>
    <dgm:pt modelId="{8C2997FB-9CD4-4CE2-9804-FDEB8FBC1110}" type="pres">
      <dgm:prSet presAssocID="{8504E42F-593B-4B4B-933E-304157BDB71B}" presName="hierChild4" presStyleCnt="0"/>
      <dgm:spPr/>
    </dgm:pt>
    <dgm:pt modelId="{CA6EB504-FF40-44C3-96FA-C5738E858348}" type="pres">
      <dgm:prSet presAssocID="{3A048F26-E547-4C16-A429-3670B01E8EBA}" presName="Name37" presStyleLbl="parChTrans1D3" presStyleIdx="8" presStyleCnt="9"/>
      <dgm:spPr/>
    </dgm:pt>
    <dgm:pt modelId="{95DC1128-E45C-48DA-82DC-FAFEEC360EE7}" type="pres">
      <dgm:prSet presAssocID="{875B6ECB-F15A-4BE2-9ADD-DFA5B8368D63}" presName="hierRoot2" presStyleCnt="0">
        <dgm:presLayoutVars>
          <dgm:hierBranch val="init"/>
        </dgm:presLayoutVars>
      </dgm:prSet>
      <dgm:spPr/>
    </dgm:pt>
    <dgm:pt modelId="{9AEEAE23-5F26-41A4-BA57-9CE0DADAD436}" type="pres">
      <dgm:prSet presAssocID="{875B6ECB-F15A-4BE2-9ADD-DFA5B8368D63}" presName="rootComposite" presStyleCnt="0"/>
      <dgm:spPr/>
    </dgm:pt>
    <dgm:pt modelId="{C6AF56ED-289E-4745-9EAF-97A0CA8AEBBE}" type="pres">
      <dgm:prSet presAssocID="{875B6ECB-F15A-4BE2-9ADD-DFA5B8368D63}" presName="rootText" presStyleLbl="node1" presStyleIdx="13" presStyleCnt="14" custScaleX="753219" custScaleY="870717" custLinFactX="-108350" custLinFactY="-200000" custLinFactNeighborX="-200000" custLinFactNeighborY="-229976">
        <dgm:presLayoutVars>
          <dgm:chMax/>
          <dgm:chPref val="3"/>
        </dgm:presLayoutVars>
      </dgm:prSet>
      <dgm:spPr/>
    </dgm:pt>
    <dgm:pt modelId="{ED4D7519-F4A8-4C56-AC1B-9AC7BB4737A2}" type="pres">
      <dgm:prSet presAssocID="{875B6ECB-F15A-4BE2-9ADD-DFA5B8368D63}" presName="titleText2" presStyleLbl="fgAcc1" presStyleIdx="13" presStyleCnt="14" custScaleX="650033" custScaleY="715819" custLinFactX="-100000" custLinFactY="-31859" custLinFactNeighborX="-133569" custLinFactNeighborY="-100000">
        <dgm:presLayoutVars>
          <dgm:chMax val="0"/>
          <dgm:chPref val="0"/>
        </dgm:presLayoutVars>
      </dgm:prSet>
      <dgm:spPr/>
    </dgm:pt>
    <dgm:pt modelId="{032DBD6E-12A4-4C51-81D5-7D0485B2B22B}" type="pres">
      <dgm:prSet presAssocID="{875B6ECB-F15A-4BE2-9ADD-DFA5B8368D63}" presName="rootConnector" presStyleLbl="node3" presStyleIdx="0" presStyleCnt="0"/>
      <dgm:spPr/>
    </dgm:pt>
    <dgm:pt modelId="{BE3B2230-394C-4F74-9118-CFC467EDAB1C}" type="pres">
      <dgm:prSet presAssocID="{875B6ECB-F15A-4BE2-9ADD-DFA5B8368D63}" presName="hierChild4" presStyleCnt="0"/>
      <dgm:spPr/>
    </dgm:pt>
    <dgm:pt modelId="{F8873916-8CB9-49CD-8661-7F5D231AB775}" type="pres">
      <dgm:prSet presAssocID="{875B6ECB-F15A-4BE2-9ADD-DFA5B8368D63}" presName="hierChild5" presStyleCnt="0"/>
      <dgm:spPr/>
    </dgm:pt>
    <dgm:pt modelId="{182C4D4A-B5FF-418B-820A-F6A27260D19C}" type="pres">
      <dgm:prSet presAssocID="{8504E42F-593B-4B4B-933E-304157BDB71B}" presName="hierChild5" presStyleCnt="0"/>
      <dgm:spPr/>
    </dgm:pt>
    <dgm:pt modelId="{DC3599F7-5D33-449B-A490-88E097728746}" type="pres">
      <dgm:prSet presAssocID="{7C6A8704-FE45-4B11-A2DD-E6B6A3FE0ACC}" presName="hierChild3" presStyleCnt="0"/>
      <dgm:spPr/>
    </dgm:pt>
  </dgm:ptLst>
  <dgm:cxnLst>
    <dgm:cxn modelId="{EF030402-505B-410D-AB21-81832FE84BBC}" type="presOf" srcId="{875B6ECB-F15A-4BE2-9ADD-DFA5B8368D63}" destId="{C6AF56ED-289E-4745-9EAF-97A0CA8AEBBE}" srcOrd="0" destOrd="0" presId="urn:microsoft.com/office/officeart/2008/layout/NameandTitleOrganizationalChart"/>
    <dgm:cxn modelId="{4C05500B-83AE-428E-B0FF-81F280760340}" type="presOf" srcId="{207CD31F-CB6C-4C32-963A-70A97830C15C}" destId="{AC593F32-9820-4ED9-9699-08890198538B}" srcOrd="0" destOrd="0" presId="urn:microsoft.com/office/officeart/2008/layout/NameandTitleOrganizationalChart"/>
    <dgm:cxn modelId="{4053C40B-3BEE-4189-A436-D55558EBD724}" type="presOf" srcId="{6CA46D3C-83FA-49E4-8868-66279D1190D2}" destId="{8CFDFAB8-B4E2-421E-B80D-24C1DF0746D2}" srcOrd="1" destOrd="0" presId="urn:microsoft.com/office/officeart/2008/layout/NameandTitleOrganizationalChart"/>
    <dgm:cxn modelId="{2BD0690C-6448-40A7-98C5-8A218CC2C98F}" srcId="{8504E42F-593B-4B4B-933E-304157BDB71B}" destId="{875B6ECB-F15A-4BE2-9ADD-DFA5B8368D63}" srcOrd="0" destOrd="0" parTransId="{3A048F26-E547-4C16-A429-3670B01E8EBA}" sibTransId="{A7D44C73-6A65-45CD-9785-F1E1AF8C83A1}"/>
    <dgm:cxn modelId="{EB05B20C-7404-4D1E-9D5F-0B1B8A940356}" srcId="{C1F01854-4365-4F6A-936D-B04A6F13E1BB}" destId="{7C6A8704-FE45-4B11-A2DD-E6B6A3FE0ACC}" srcOrd="0" destOrd="0" parTransId="{77574AE9-C7E5-4698-9290-2F5D39E0E13B}" sibTransId="{207CD31F-CB6C-4C32-963A-70A97830C15C}"/>
    <dgm:cxn modelId="{E6706D0E-6E28-4BE2-92DF-6510F99F3DF2}" type="presOf" srcId="{EE34D5AB-24C0-45D8-B392-D3C3BF577D37}" destId="{6B2B9F93-CB8C-4E70-A565-67D7F16F328F}" srcOrd="1" destOrd="0" presId="urn:microsoft.com/office/officeart/2008/layout/NameandTitleOrganizationalChart"/>
    <dgm:cxn modelId="{82C8AE0F-5D9E-4C75-9B25-0680659140C5}" type="presOf" srcId="{B8B74386-E196-4586-B5A6-90DF8D1FF5B5}" destId="{4EC6058D-B142-436E-A28B-D34EF22E6FDE}" srcOrd="0" destOrd="0" presId="urn:microsoft.com/office/officeart/2008/layout/NameandTitleOrganizationalChart"/>
    <dgm:cxn modelId="{0EDED315-78C2-4DCD-8F02-765D78207641}" type="presOf" srcId="{77825857-6D3F-479E-9562-29A3E9E5A0BA}" destId="{C35C592C-2DAC-4AFC-B04D-34CA09AE8DD4}" srcOrd="1" destOrd="0" presId="urn:microsoft.com/office/officeart/2008/layout/NameandTitleOrganizationalChart"/>
    <dgm:cxn modelId="{F74CD717-BEF1-4714-9332-B70780F5EF4F}" type="presOf" srcId="{B92302CE-C084-4133-BA76-134920511328}" destId="{44D66988-592B-4DDF-9C7F-F9C4F0898B9D}" srcOrd="0" destOrd="0" presId="urn:microsoft.com/office/officeart/2008/layout/NameandTitleOrganizationalChart"/>
    <dgm:cxn modelId="{AEA3DA1D-1A50-488C-B605-5F7681327317}" type="presOf" srcId="{FD288CE9-E76F-4233-A926-2D72696381B2}" destId="{C532D08D-7926-439D-85BE-5EC3015FB384}" srcOrd="0" destOrd="0" presId="urn:microsoft.com/office/officeart/2008/layout/NameandTitleOrganizationalChart"/>
    <dgm:cxn modelId="{EE655D1F-0EC6-4BCE-B8F6-DE00EDECC39F}" type="presOf" srcId="{6CA46D3C-83FA-49E4-8868-66279D1190D2}" destId="{7759CF4E-C05D-4F4F-A565-F92886FC8F95}" srcOrd="0" destOrd="0" presId="urn:microsoft.com/office/officeart/2008/layout/NameandTitleOrganizationalChart"/>
    <dgm:cxn modelId="{A149BD1F-238A-49A4-A2AA-9AC640769B22}" type="presOf" srcId="{A7D44C73-6A65-45CD-9785-F1E1AF8C83A1}" destId="{ED4D7519-F4A8-4C56-AC1B-9AC7BB4737A2}" srcOrd="0" destOrd="0" presId="urn:microsoft.com/office/officeart/2008/layout/NameandTitleOrganizationalChart"/>
    <dgm:cxn modelId="{83DBC129-96FD-47D4-87C9-E1D79670FC19}" type="presOf" srcId="{3E5169B9-8C2D-4987-89D1-7C1C94C4A98B}" destId="{70468D6E-CB1E-43E5-8E66-FEA238380635}" srcOrd="1" destOrd="0" presId="urn:microsoft.com/office/officeart/2008/layout/NameandTitleOrganizationalChart"/>
    <dgm:cxn modelId="{7F99D12E-0C98-4451-9491-F63AD2BEA4E1}" type="presOf" srcId="{80928B45-EA52-43B1-8903-A20BFAB381A7}" destId="{F67EDAD8-98C0-42FC-8B33-E93EE20AD5EA}" srcOrd="0" destOrd="0" presId="urn:microsoft.com/office/officeart/2008/layout/NameandTitleOrganizationalChart"/>
    <dgm:cxn modelId="{7AE13430-74AD-40A3-84A0-8C1529FFB83A}" type="presOf" srcId="{258DB328-8C40-4335-8047-E0869B269B1B}" destId="{0BB766ED-6144-429C-9B63-2713A95A5F6C}" srcOrd="0" destOrd="0" presId="urn:microsoft.com/office/officeart/2008/layout/NameandTitleOrganizationalChart"/>
    <dgm:cxn modelId="{7F9E7931-1F3C-42A0-A910-21827485FE93}" type="presOf" srcId="{2C03BA7D-F613-47C9-964D-8395A2138C9B}" destId="{858F5016-0460-41DB-920A-2015D3F92D1B}" srcOrd="1" destOrd="0" presId="urn:microsoft.com/office/officeart/2008/layout/NameandTitleOrganizationalChart"/>
    <dgm:cxn modelId="{6DC42833-DB06-4287-9671-D0BA9EAA5873}" type="presOf" srcId="{2814EBA1-3D60-442F-A45C-C0EAB2A8E2BC}" destId="{23EBC123-2403-4F8F-91AC-D85A644B3E91}" srcOrd="1" destOrd="0" presId="urn:microsoft.com/office/officeart/2008/layout/NameandTitleOrganizationalChart"/>
    <dgm:cxn modelId="{593C7935-F48D-46DB-94C8-ACEC56A180A9}" srcId="{7C6A8704-FE45-4B11-A2DD-E6B6A3FE0ACC}" destId="{8504E42F-593B-4B4B-933E-304157BDB71B}" srcOrd="2" destOrd="0" parTransId="{E05D5944-25A3-4BBF-A411-E8425971C509}" sibTransId="{43A90B9E-CE35-4C7C-B8C4-5271A2A017A6}"/>
    <dgm:cxn modelId="{4A61DE35-6064-4DC9-A450-16179F1AEE9D}" type="presOf" srcId="{58040D26-97A0-4B29-B97B-D0CA704AC6AE}" destId="{46AA0FC2-20D8-4A71-B1E5-3E515EC33AAE}" srcOrd="1" destOrd="0" presId="urn:microsoft.com/office/officeart/2008/layout/NameandTitleOrganizationalChart"/>
    <dgm:cxn modelId="{61817438-2942-4D0F-9605-AD66EAED58B2}" type="presOf" srcId="{43A90B9E-CE35-4C7C-B8C4-5271A2A017A6}" destId="{F48C7436-A869-4289-B690-99663A9078FF}" srcOrd="0" destOrd="0" presId="urn:microsoft.com/office/officeart/2008/layout/NameandTitleOrganizationalChart"/>
    <dgm:cxn modelId="{0DACC738-07D7-4FE8-98D0-D1F90BC34EBF}" type="presOf" srcId="{7A270855-E90E-43E2-8B07-FCDE9FBAAA2F}" destId="{35BA0210-74B8-4EE1-B7E5-1FA555BA3FA1}" srcOrd="0" destOrd="0" presId="urn:microsoft.com/office/officeart/2008/layout/NameandTitleOrganizationalChart"/>
    <dgm:cxn modelId="{C9294A3A-8BE2-4FD8-9C63-D80E3C9B0E9B}" type="presOf" srcId="{7C6A8704-FE45-4B11-A2DD-E6B6A3FE0ACC}" destId="{CA9F1954-8C2E-4C11-902F-DA948632CE77}" srcOrd="0" destOrd="0" presId="urn:microsoft.com/office/officeart/2008/layout/NameandTitleOrganizationalChart"/>
    <dgm:cxn modelId="{E2937D3E-5528-4736-8321-53FD3389DC39}" srcId="{90BE6204-51E0-4D1B-B385-C55C9014E100}" destId="{3E5169B9-8C2D-4987-89D1-7C1C94C4A98B}" srcOrd="1" destOrd="0" parTransId="{19C0FBFC-FFFB-4763-AE6D-6DFE43140C36}" sibTransId="{B8B74386-E196-4586-B5A6-90DF8D1FF5B5}"/>
    <dgm:cxn modelId="{9DD6B63E-367F-4C0A-8EEF-4CF727E842C6}" type="presOf" srcId="{77825857-6D3F-479E-9562-29A3E9E5A0BA}" destId="{7520DF7E-1D06-438D-9252-31D8E26F78D6}" srcOrd="0" destOrd="0" presId="urn:microsoft.com/office/officeart/2008/layout/NameandTitleOrganizationalChart"/>
    <dgm:cxn modelId="{EB508E3F-AE4C-43A3-9BB6-2A05C1B2AE90}" srcId="{032E49A4-7E10-4D20-9D8A-9EE717530CBE}" destId="{B92302CE-C084-4133-BA76-134920511328}" srcOrd="1" destOrd="0" parTransId="{C6A28FE9-89BE-4572-9A83-5F414A46FFF5}" sibTransId="{4893A9CA-26F1-4771-AD38-B47B3CFCC94E}"/>
    <dgm:cxn modelId="{92DE445D-CCD9-49E8-BFD7-83E1FDB376BE}" srcId="{032E49A4-7E10-4D20-9D8A-9EE717530CBE}" destId="{80928B45-EA52-43B1-8903-A20BFAB381A7}" srcOrd="3" destOrd="0" parTransId="{89A0EAE0-30E4-4CF3-83A7-7FE47EB9FB5A}" sibTransId="{9F378E01-F10C-469F-A8CB-CCEDAC36DBCE}"/>
    <dgm:cxn modelId="{D085765E-E549-48AF-92FB-75EF9AA0CA08}" type="presOf" srcId="{7C6A8704-FE45-4B11-A2DD-E6B6A3FE0ACC}" destId="{F332DD93-D0CA-485A-A1F9-ED5B13665F22}" srcOrd="1" destOrd="0" presId="urn:microsoft.com/office/officeart/2008/layout/NameandTitleOrganizationalChart"/>
    <dgm:cxn modelId="{D452D95E-F5D0-4D4A-AAEB-3E97D0BD55B1}" type="presOf" srcId="{19C0FBFC-FFFB-4763-AE6D-6DFE43140C36}" destId="{6F5BE540-9232-4325-83FE-AA2991D97CCC}" srcOrd="0" destOrd="0" presId="urn:microsoft.com/office/officeart/2008/layout/NameandTitleOrganizationalChart"/>
    <dgm:cxn modelId="{EA519D63-4644-444E-AB68-BCC26A1FC9B4}" type="presOf" srcId="{C6A28FE9-89BE-4572-9A83-5F414A46FFF5}" destId="{5BCB4C6E-0721-49AC-B1AB-4DA0F1F8A787}" srcOrd="0" destOrd="0" presId="urn:microsoft.com/office/officeart/2008/layout/NameandTitleOrganizationalChart"/>
    <dgm:cxn modelId="{233CAD64-65D2-4A8E-A55B-FE8A1FA70C59}" type="presOf" srcId="{616E483D-59B8-4255-83F5-323DCB86A9DA}" destId="{60C8BB5A-2046-4CF2-AB0E-8E98FB307A71}" srcOrd="0" destOrd="0" presId="urn:microsoft.com/office/officeart/2008/layout/NameandTitleOrganizationalChart"/>
    <dgm:cxn modelId="{A95BED46-3E3B-4D32-9B83-5E102A523EE8}" type="presOf" srcId="{EE34D5AB-24C0-45D8-B392-D3C3BF577D37}" destId="{22AE8B62-1E1B-44CD-A30B-756BCF8DD16F}" srcOrd="0" destOrd="0" presId="urn:microsoft.com/office/officeart/2008/layout/NameandTitleOrganizationalChart"/>
    <dgm:cxn modelId="{E2817E68-32C7-4162-9331-F6107712E575}" type="presOf" srcId="{EDE37AB7-1DEE-4EC0-B2A9-01BF5CA33E40}" destId="{C7260786-5E44-4720-9763-7A06C618F947}" srcOrd="0" destOrd="0" presId="urn:microsoft.com/office/officeart/2008/layout/NameandTitleOrganizationalChart"/>
    <dgm:cxn modelId="{E8A38249-F74F-438A-9719-AAC96792B9B6}" type="presOf" srcId="{032E49A4-7E10-4D20-9D8A-9EE717530CBE}" destId="{47B5B696-146F-4BEE-AD57-28A3574CF628}" srcOrd="0" destOrd="0" presId="urn:microsoft.com/office/officeart/2008/layout/NameandTitleOrganizationalChart"/>
    <dgm:cxn modelId="{741B3B51-90EE-4AB0-9DA6-FBC57D0453EB}" type="presOf" srcId="{A96A2F7E-08DF-4448-9350-6442902904A5}" destId="{20CB2F5F-7EC0-460A-B7F6-A96879112402}" srcOrd="0" destOrd="0" presId="urn:microsoft.com/office/officeart/2008/layout/NameandTitleOrganizationalChart"/>
    <dgm:cxn modelId="{574B4B75-A10F-4231-A917-6BF192F09D15}" type="presOf" srcId="{875B6ECB-F15A-4BE2-9ADD-DFA5B8368D63}" destId="{032DBD6E-12A4-4C51-81D5-7D0485B2B22B}" srcOrd="1" destOrd="0" presId="urn:microsoft.com/office/officeart/2008/layout/NameandTitleOrganizationalChart"/>
    <dgm:cxn modelId="{09F5E579-CF18-4A4E-A7B9-01057527C284}" type="presOf" srcId="{8504E42F-593B-4B4B-933E-304157BDB71B}" destId="{DB779927-A40B-48B8-9550-92C60318F15E}" srcOrd="0" destOrd="0" presId="urn:microsoft.com/office/officeart/2008/layout/NameandTitleOrganizationalChart"/>
    <dgm:cxn modelId="{B6E79D7A-BED8-4A5C-BA46-2193D0C8D7BA}" type="presOf" srcId="{032E49A4-7E10-4D20-9D8A-9EE717530CBE}" destId="{7BC59828-944E-4324-8A11-2896B5F38185}" srcOrd="1" destOrd="0" presId="urn:microsoft.com/office/officeart/2008/layout/NameandTitleOrganizationalChart"/>
    <dgm:cxn modelId="{C495AF7F-AC25-4095-B09E-2F773CCD2DF5}" type="presOf" srcId="{4B7864B5-D66F-4BB0-AC8F-DCEA50029ABC}" destId="{E25BF203-37F6-4868-9186-664060D2A256}" srcOrd="0" destOrd="0" presId="urn:microsoft.com/office/officeart/2008/layout/NameandTitleOrganizationalChart"/>
    <dgm:cxn modelId="{F9645580-4EBA-4DC0-8BF9-C10F696077B2}" type="presOf" srcId="{90BE6204-51E0-4D1B-B385-C55C9014E100}" destId="{3C607DD9-B250-4D06-941B-A4D63D18FE6C}" srcOrd="1" destOrd="0" presId="urn:microsoft.com/office/officeart/2008/layout/NameandTitleOrganizationalChart"/>
    <dgm:cxn modelId="{B0C1AB81-A677-454B-A71D-8B9AFCBEF1D7}" type="presOf" srcId="{C2BCDD76-FC64-4D24-A58D-F56290C0D52F}" destId="{4D346D39-0F7C-4731-AC48-D67AA22739E3}" srcOrd="0" destOrd="0" presId="urn:microsoft.com/office/officeart/2008/layout/NameandTitleOrganizationalChart"/>
    <dgm:cxn modelId="{ED2D9082-71CF-4813-85C1-534E56BBD40C}" type="presOf" srcId="{8EEB4064-359C-48AC-8CF8-44AAEDFEAC64}" destId="{AD460A3B-5AEF-49C7-888D-780D96B09F97}" srcOrd="0" destOrd="0" presId="urn:microsoft.com/office/officeart/2008/layout/NameandTitleOrganizationalChart"/>
    <dgm:cxn modelId="{198E0889-2B0E-4879-B487-1C80E4AF48D5}" srcId="{90BE6204-51E0-4D1B-B385-C55C9014E100}" destId="{EE34D5AB-24C0-45D8-B392-D3C3BF577D37}" srcOrd="0" destOrd="0" parTransId="{51850BD9-CC16-4044-83C1-1C89A0746271}" sibTransId="{4B7864B5-D66F-4BB0-AC8F-DCEA50029ABC}"/>
    <dgm:cxn modelId="{4F502A8A-3674-4E00-9731-00E13D677461}" type="presOf" srcId="{58040D26-97A0-4B29-B97B-D0CA704AC6AE}" destId="{86A3ED7C-648E-4C82-9580-17CAFB62351D}" srcOrd="0" destOrd="0" presId="urn:microsoft.com/office/officeart/2008/layout/NameandTitleOrganizationalChart"/>
    <dgm:cxn modelId="{71F2B493-C418-44C2-8EE5-C2881097C1CC}" srcId="{032E49A4-7E10-4D20-9D8A-9EE717530CBE}" destId="{2814EBA1-3D60-442F-A45C-C0EAB2A8E2BC}" srcOrd="2" destOrd="0" parTransId="{B894EA61-3CC9-453A-814C-387AEF64376A}" sibTransId="{EDE37AB7-1DEE-4EC0-B2A9-01BF5CA33E40}"/>
    <dgm:cxn modelId="{6FC8429D-D92C-4AA8-83C3-DD9F3D212671}" type="presOf" srcId="{F668C3B5-0D00-4558-81BF-4C78233ACD36}" destId="{18B8D907-D396-42D8-AF77-7759061175F1}" srcOrd="0" destOrd="0" presId="urn:microsoft.com/office/officeart/2008/layout/NameandTitleOrganizationalChart"/>
    <dgm:cxn modelId="{570F6DA0-DED3-4224-94F8-2F74BCF4BC57}" type="presOf" srcId="{90BE6204-51E0-4D1B-B385-C55C9014E100}" destId="{35D66F9D-23FE-4374-9BB6-C50EDD70F32D}" srcOrd="0" destOrd="0" presId="urn:microsoft.com/office/officeart/2008/layout/NameandTitleOrganizationalChart"/>
    <dgm:cxn modelId="{94DF8DA3-6524-4714-818C-155040C55659}" type="presOf" srcId="{2814EBA1-3D60-442F-A45C-C0EAB2A8E2BC}" destId="{9FB48EC2-EC11-4D46-9F1E-5C2D9EC3D616}" srcOrd="0" destOrd="0" presId="urn:microsoft.com/office/officeart/2008/layout/NameandTitleOrganizationalChart"/>
    <dgm:cxn modelId="{129C3DA5-5CCA-4B0D-A201-CC92753B784F}" type="presOf" srcId="{2CFACE81-5204-4FD7-9AB6-FDAF249080C4}" destId="{0007EEFC-13DB-4658-88C4-059C004D1D3A}" srcOrd="0" destOrd="0" presId="urn:microsoft.com/office/officeart/2008/layout/NameandTitleOrganizationalChart"/>
    <dgm:cxn modelId="{304F69A7-10FB-4DF0-9181-275DCDF0A7E3}" type="presOf" srcId="{8504E42F-593B-4B4B-933E-304157BDB71B}" destId="{850A8D16-F7CA-48D8-9D0D-897D0AFA2D40}" srcOrd="1" destOrd="0" presId="urn:microsoft.com/office/officeart/2008/layout/NameandTitleOrganizationalChart"/>
    <dgm:cxn modelId="{4CBA67AC-62E1-45A3-9BCF-6AFFE8759B80}" srcId="{7C6A8704-FE45-4B11-A2DD-E6B6A3FE0ACC}" destId="{58040D26-97A0-4B29-B97B-D0CA704AC6AE}" srcOrd="0" destOrd="0" parTransId="{258DB328-8C40-4335-8047-E0869B269B1B}" sibTransId="{F668C3B5-0D00-4558-81BF-4C78233ACD36}"/>
    <dgm:cxn modelId="{B997AEAD-83BC-4769-8CB1-89EF436D40C4}" type="presOf" srcId="{80928B45-EA52-43B1-8903-A20BFAB381A7}" destId="{4A8E66B4-E43F-4FCE-B611-D8DAB7123703}" srcOrd="1" destOrd="0" presId="urn:microsoft.com/office/officeart/2008/layout/NameandTitleOrganizationalChart"/>
    <dgm:cxn modelId="{03C118AE-6C51-4403-8F7F-7304F8FC5E9E}" type="presOf" srcId="{D75CAB46-F872-46AF-AD5D-28B35786CEBF}" destId="{87F9B7AB-7B38-48D6-8291-78487E76CF1F}" srcOrd="0" destOrd="0" presId="urn:microsoft.com/office/officeart/2008/layout/NameandTitleOrganizationalChart"/>
    <dgm:cxn modelId="{1EAB62AE-286F-4F92-95CD-980D92D322A0}" srcId="{032E49A4-7E10-4D20-9D8A-9EE717530CBE}" destId="{2C03BA7D-F613-47C9-964D-8395A2138C9B}" srcOrd="0" destOrd="0" parTransId="{FD288CE9-E76F-4233-A926-2D72696381B2}" sibTransId="{5171B34F-43FD-4A28-AD5A-960A5C1D71E5}"/>
    <dgm:cxn modelId="{CD8089B0-82E7-48E0-8C98-5ECD98A7F9A5}" type="presOf" srcId="{2C03BA7D-F613-47C9-964D-8395A2138C9B}" destId="{F9C3BA0F-1D2F-4CE2-94FD-EB53E2537954}" srcOrd="0" destOrd="0" presId="urn:microsoft.com/office/officeart/2008/layout/NameandTitleOrganizationalChart"/>
    <dgm:cxn modelId="{A3A0E4B7-11F0-4B0E-BF94-3BF71F3B364C}" type="presOf" srcId="{3E5169B9-8C2D-4987-89D1-7C1C94C4A98B}" destId="{0FEEE051-9580-4B8B-A7A7-4B1D134B147A}" srcOrd="0" destOrd="0" presId="urn:microsoft.com/office/officeart/2008/layout/NameandTitleOrganizationalChart"/>
    <dgm:cxn modelId="{B23857BD-0E9B-4869-84A3-076B4C69341A}" type="presOf" srcId="{3A048F26-E547-4C16-A429-3670B01E8EBA}" destId="{CA6EB504-FF40-44C3-96FA-C5738E858348}" srcOrd="0" destOrd="0" presId="urn:microsoft.com/office/officeart/2008/layout/NameandTitleOrganizationalChart"/>
    <dgm:cxn modelId="{47472AC1-20C2-469F-A202-301799CFE289}" srcId="{032E49A4-7E10-4D20-9D8A-9EE717530CBE}" destId="{6CA46D3C-83FA-49E4-8868-66279D1190D2}" srcOrd="5" destOrd="0" parTransId="{2CFACE81-5204-4FD7-9AB6-FDAF249080C4}" sibTransId="{C2BCDD76-FC64-4D24-A58D-F56290C0D52F}"/>
    <dgm:cxn modelId="{2A3AE0C9-94BC-44DF-BAC8-8ED675B4A4D0}" type="presOf" srcId="{FC051A12-50FB-4982-A89F-7D5C8EF264F0}" destId="{37D4DB22-3C59-4FFF-B4FF-07F51C22BD59}" srcOrd="0" destOrd="0" presId="urn:microsoft.com/office/officeart/2008/layout/NameandTitleOrganizationalChart"/>
    <dgm:cxn modelId="{1B0BB8CA-8BE6-4EC0-8A32-618441961D5E}" srcId="{58040D26-97A0-4B29-B97B-D0CA704AC6AE}" destId="{90BE6204-51E0-4D1B-B385-C55C9014E100}" srcOrd="1" destOrd="0" parTransId="{BDA39A59-524E-431F-A877-D17FB803142C}" sibTransId="{A96A2F7E-08DF-4448-9350-6442902904A5}"/>
    <dgm:cxn modelId="{80809BCD-8EEE-447D-A7C3-EF77AAD4A1CA}" type="presOf" srcId="{7A270855-E90E-43E2-8B07-FCDE9FBAAA2F}" destId="{698FEE31-3041-4E9D-9AA2-C5C9D5E8A45B}" srcOrd="1" destOrd="0" presId="urn:microsoft.com/office/officeart/2008/layout/NameandTitleOrganizationalChart"/>
    <dgm:cxn modelId="{743543CF-49D1-4267-B866-57C8DD3278A8}" type="presOf" srcId="{E05D5944-25A3-4BBF-A411-E8425971C509}" destId="{FC51844A-1A67-47D8-8FF3-D1B51D934A59}" srcOrd="0" destOrd="0" presId="urn:microsoft.com/office/officeart/2008/layout/NameandTitleOrganizationalChart"/>
    <dgm:cxn modelId="{EB0AA1D9-09F3-4173-9AF7-86DD723AB369}" srcId="{7C6A8704-FE45-4B11-A2DD-E6B6A3FE0ACC}" destId="{032E49A4-7E10-4D20-9D8A-9EE717530CBE}" srcOrd="1" destOrd="0" parTransId="{66B1BE2E-08A7-429E-82FA-CE0A664CCAD7}" sibTransId="{8EEB4064-359C-48AC-8CF8-44AAEDFEAC64}"/>
    <dgm:cxn modelId="{97DFEADC-8C1E-470B-857E-8B4BD2014BA2}" type="presOf" srcId="{B92302CE-C084-4133-BA76-134920511328}" destId="{1690475C-0D9F-49CC-A673-D55583B4A6D3}" srcOrd="1" destOrd="0" presId="urn:microsoft.com/office/officeart/2008/layout/NameandTitleOrganizationalChart"/>
    <dgm:cxn modelId="{783C4ADF-1773-4839-B6DF-0774E746B928}" type="presOf" srcId="{51850BD9-CC16-4044-83C1-1C89A0746271}" destId="{14555B99-ACDB-4B2A-93B7-02DA4A96024F}" srcOrd="0" destOrd="0" presId="urn:microsoft.com/office/officeart/2008/layout/NameandTitleOrganizationalChart"/>
    <dgm:cxn modelId="{FDAF9BDF-9C2E-4F3C-80A8-754A118DD2A9}" srcId="{032E49A4-7E10-4D20-9D8A-9EE717530CBE}" destId="{77825857-6D3F-479E-9562-29A3E9E5A0BA}" srcOrd="4" destOrd="0" parTransId="{616E483D-59B8-4255-83F5-323DCB86A9DA}" sibTransId="{D75CAB46-F872-46AF-AD5D-28B35786CEBF}"/>
    <dgm:cxn modelId="{1FDB64E1-BF2F-4831-B2A0-4268C6738DF1}" type="presOf" srcId="{89A0EAE0-30E4-4CF3-83A7-7FE47EB9FB5A}" destId="{BB764A2C-D517-4685-9154-41A7BF7D6680}" srcOrd="0" destOrd="0" presId="urn:microsoft.com/office/officeart/2008/layout/NameandTitleOrganizationalChart"/>
    <dgm:cxn modelId="{7431F3E4-06F5-492D-B98C-59F323C99E6D}" type="presOf" srcId="{5171B34F-43FD-4A28-AD5A-960A5C1D71E5}" destId="{9A0496AB-3A3F-42DD-B427-0328241DEB1A}" srcOrd="0" destOrd="0" presId="urn:microsoft.com/office/officeart/2008/layout/NameandTitleOrganizationalChart"/>
    <dgm:cxn modelId="{6B1EAFE5-81AB-4BEE-A41D-27C5E102737A}" type="presOf" srcId="{66B1BE2E-08A7-429E-82FA-CE0A664CCAD7}" destId="{07A0CE5E-5123-459C-8E91-A544627FE89B}" srcOrd="0" destOrd="0" presId="urn:microsoft.com/office/officeart/2008/layout/NameandTitleOrganizationalChart"/>
    <dgm:cxn modelId="{4C8852EB-B005-4DB7-97F9-8ECD1D5390D7}" type="presOf" srcId="{BDA39A59-524E-431F-A877-D17FB803142C}" destId="{5E7B284C-89B3-458F-A06B-5472AC88F291}" srcOrd="0" destOrd="0" presId="urn:microsoft.com/office/officeart/2008/layout/NameandTitleOrganizationalChart"/>
    <dgm:cxn modelId="{578F8AEF-9175-4BEE-9CA2-3A72151801AB}" type="presOf" srcId="{9F378E01-F10C-469F-A8CB-CCEDAC36DBCE}" destId="{ECB4465A-D9E2-4A8A-AE63-63FDE0B168F8}" srcOrd="0" destOrd="0" presId="urn:microsoft.com/office/officeart/2008/layout/NameandTitleOrganizationalChart"/>
    <dgm:cxn modelId="{99CEB7EF-D46F-4201-8FA3-D6978D5065D6}" type="presOf" srcId="{C1F01854-4365-4F6A-936D-B04A6F13E1BB}" destId="{9BCD8B63-65AA-4922-9C12-F9C6923A33BA}" srcOrd="0" destOrd="0" presId="urn:microsoft.com/office/officeart/2008/layout/NameandTitleOrganizationalChart"/>
    <dgm:cxn modelId="{152119F0-E8C9-4C62-982D-28247886193C}" srcId="{58040D26-97A0-4B29-B97B-D0CA704AC6AE}" destId="{7A270855-E90E-43E2-8B07-FCDE9FBAAA2F}" srcOrd="0" destOrd="0" parTransId="{10E63E8A-F0FD-4614-9FF9-0E0DA97B4277}" sibTransId="{FC051A12-50FB-4982-A89F-7D5C8EF264F0}"/>
    <dgm:cxn modelId="{73BF2EF6-4B36-40C4-AF7B-19DCF6E5EC0D}" type="presOf" srcId="{4893A9CA-26F1-4771-AD38-B47B3CFCC94E}" destId="{819800E4-57F1-4700-BB55-4B00447A64BC}" srcOrd="0" destOrd="0" presId="urn:microsoft.com/office/officeart/2008/layout/NameandTitleOrganizationalChart"/>
    <dgm:cxn modelId="{D287D2F7-8959-46CB-95B7-70524BF2C505}" type="presOf" srcId="{B894EA61-3CC9-453A-814C-387AEF64376A}" destId="{D79AF543-208E-46B9-90A1-D967B34A4660}" srcOrd="0" destOrd="0" presId="urn:microsoft.com/office/officeart/2008/layout/NameandTitleOrganizationalChart"/>
    <dgm:cxn modelId="{7BC172FB-E3FC-4B6F-902E-D7C653DD81B9}" type="presOf" srcId="{10E63E8A-F0FD-4614-9FF9-0E0DA97B4277}" destId="{2979BFFD-C4D2-4332-8FF2-A1ECF536B344}" srcOrd="0" destOrd="0" presId="urn:microsoft.com/office/officeart/2008/layout/NameandTitleOrganizationalChart"/>
    <dgm:cxn modelId="{6261E836-C7AE-4251-996B-90632CB712BB}" type="presParOf" srcId="{9BCD8B63-65AA-4922-9C12-F9C6923A33BA}" destId="{E8246FB8-1FBD-4A3C-99CD-CD98CDEDD599}" srcOrd="0" destOrd="0" presId="urn:microsoft.com/office/officeart/2008/layout/NameandTitleOrganizationalChart"/>
    <dgm:cxn modelId="{0C2D5260-5EFB-4BBD-BA38-87BB03F0636D}" type="presParOf" srcId="{E8246FB8-1FBD-4A3C-99CD-CD98CDEDD599}" destId="{A18C9D0A-7F1D-43CF-B92F-0A928DF510A3}" srcOrd="0" destOrd="0" presId="urn:microsoft.com/office/officeart/2008/layout/NameandTitleOrganizationalChart"/>
    <dgm:cxn modelId="{101BD8E8-DDD7-4DCA-98ED-D3B59FD56E8A}" type="presParOf" srcId="{A18C9D0A-7F1D-43CF-B92F-0A928DF510A3}" destId="{CA9F1954-8C2E-4C11-902F-DA948632CE77}" srcOrd="0" destOrd="0" presId="urn:microsoft.com/office/officeart/2008/layout/NameandTitleOrganizationalChart"/>
    <dgm:cxn modelId="{DC1CB361-9355-4AF6-BEE1-8C992A612363}" type="presParOf" srcId="{A18C9D0A-7F1D-43CF-B92F-0A928DF510A3}" destId="{AC593F32-9820-4ED9-9699-08890198538B}" srcOrd="1" destOrd="0" presId="urn:microsoft.com/office/officeart/2008/layout/NameandTitleOrganizationalChart"/>
    <dgm:cxn modelId="{E463A3C6-48CB-4E25-810C-EB961D078D69}" type="presParOf" srcId="{A18C9D0A-7F1D-43CF-B92F-0A928DF510A3}" destId="{F332DD93-D0CA-485A-A1F9-ED5B13665F22}" srcOrd="2" destOrd="0" presId="urn:microsoft.com/office/officeart/2008/layout/NameandTitleOrganizationalChart"/>
    <dgm:cxn modelId="{DB023B68-0986-4FFF-A55B-C8DFFE67F7DB}" type="presParOf" srcId="{E8246FB8-1FBD-4A3C-99CD-CD98CDEDD599}" destId="{17BEA447-A2E8-4038-B9EB-9C2CDB8A5606}" srcOrd="1" destOrd="0" presId="urn:microsoft.com/office/officeart/2008/layout/NameandTitleOrganizationalChart"/>
    <dgm:cxn modelId="{50C3B58E-C882-46F5-B44E-CE9915125704}" type="presParOf" srcId="{17BEA447-A2E8-4038-B9EB-9C2CDB8A5606}" destId="{0BB766ED-6144-429C-9B63-2713A95A5F6C}" srcOrd="0" destOrd="0" presId="urn:microsoft.com/office/officeart/2008/layout/NameandTitleOrganizationalChart"/>
    <dgm:cxn modelId="{F21DCD48-8611-41A2-BCD6-2EE8836D6580}" type="presParOf" srcId="{17BEA447-A2E8-4038-B9EB-9C2CDB8A5606}" destId="{5E4EFD47-F91B-4B9C-94DF-E8C44BCF5698}" srcOrd="1" destOrd="0" presId="urn:microsoft.com/office/officeart/2008/layout/NameandTitleOrganizationalChart"/>
    <dgm:cxn modelId="{440AD794-A84B-4552-8954-12111B4D69AB}" type="presParOf" srcId="{5E4EFD47-F91B-4B9C-94DF-E8C44BCF5698}" destId="{B4F98E55-C842-4159-B2FA-5600FC2CD63F}" srcOrd="0" destOrd="0" presId="urn:microsoft.com/office/officeart/2008/layout/NameandTitleOrganizationalChart"/>
    <dgm:cxn modelId="{BBC4B4A2-085A-423C-96C9-4B1F5D769398}" type="presParOf" srcId="{B4F98E55-C842-4159-B2FA-5600FC2CD63F}" destId="{86A3ED7C-648E-4C82-9580-17CAFB62351D}" srcOrd="0" destOrd="0" presId="urn:microsoft.com/office/officeart/2008/layout/NameandTitleOrganizationalChart"/>
    <dgm:cxn modelId="{4A2B91B4-7FE2-4460-B2FB-AB80AA2A2F23}" type="presParOf" srcId="{B4F98E55-C842-4159-B2FA-5600FC2CD63F}" destId="{18B8D907-D396-42D8-AF77-7759061175F1}" srcOrd="1" destOrd="0" presId="urn:microsoft.com/office/officeart/2008/layout/NameandTitleOrganizationalChart"/>
    <dgm:cxn modelId="{BEEDC5F9-076B-4A27-B8F7-574410B9CBAA}" type="presParOf" srcId="{B4F98E55-C842-4159-B2FA-5600FC2CD63F}" destId="{46AA0FC2-20D8-4A71-B1E5-3E515EC33AAE}" srcOrd="2" destOrd="0" presId="urn:microsoft.com/office/officeart/2008/layout/NameandTitleOrganizationalChart"/>
    <dgm:cxn modelId="{499CA05E-DD35-42FB-8AD0-8B7E6ACDEE4B}" type="presParOf" srcId="{5E4EFD47-F91B-4B9C-94DF-E8C44BCF5698}" destId="{22EBE554-BAE5-4F78-9CB1-7334B88FFD07}" srcOrd="1" destOrd="0" presId="urn:microsoft.com/office/officeart/2008/layout/NameandTitleOrganizationalChart"/>
    <dgm:cxn modelId="{3D6A7960-7F53-468F-BEC8-F5975FECD651}" type="presParOf" srcId="{22EBE554-BAE5-4F78-9CB1-7334B88FFD07}" destId="{2979BFFD-C4D2-4332-8FF2-A1ECF536B344}" srcOrd="0" destOrd="0" presId="urn:microsoft.com/office/officeart/2008/layout/NameandTitleOrganizationalChart"/>
    <dgm:cxn modelId="{A41017A1-0573-476C-AF00-E6A237376FE4}" type="presParOf" srcId="{22EBE554-BAE5-4F78-9CB1-7334B88FFD07}" destId="{86BC36EC-0ADF-4D7E-85E6-9A42D368A62A}" srcOrd="1" destOrd="0" presId="urn:microsoft.com/office/officeart/2008/layout/NameandTitleOrganizationalChart"/>
    <dgm:cxn modelId="{31815F1E-BD16-4601-B100-AC0096BFA03A}" type="presParOf" srcId="{86BC36EC-0ADF-4D7E-85E6-9A42D368A62A}" destId="{DD0233A6-9087-4CB4-807B-B6F27253219A}" srcOrd="0" destOrd="0" presId="urn:microsoft.com/office/officeart/2008/layout/NameandTitleOrganizationalChart"/>
    <dgm:cxn modelId="{A95508B5-18D7-41CA-9E98-90B678B3E8F7}" type="presParOf" srcId="{DD0233A6-9087-4CB4-807B-B6F27253219A}" destId="{35BA0210-74B8-4EE1-B7E5-1FA555BA3FA1}" srcOrd="0" destOrd="0" presId="urn:microsoft.com/office/officeart/2008/layout/NameandTitleOrganizationalChart"/>
    <dgm:cxn modelId="{41F9D3E5-030B-4B24-B5BB-C26EA6355FF9}" type="presParOf" srcId="{DD0233A6-9087-4CB4-807B-B6F27253219A}" destId="{37D4DB22-3C59-4FFF-B4FF-07F51C22BD59}" srcOrd="1" destOrd="0" presId="urn:microsoft.com/office/officeart/2008/layout/NameandTitleOrganizationalChart"/>
    <dgm:cxn modelId="{2EF72A36-86B7-405D-93CC-DB7124EDEA41}" type="presParOf" srcId="{DD0233A6-9087-4CB4-807B-B6F27253219A}" destId="{698FEE31-3041-4E9D-9AA2-C5C9D5E8A45B}" srcOrd="2" destOrd="0" presId="urn:microsoft.com/office/officeart/2008/layout/NameandTitleOrganizationalChart"/>
    <dgm:cxn modelId="{1A910E3A-81EC-43F4-8AD0-2FEFE8939AA3}" type="presParOf" srcId="{86BC36EC-0ADF-4D7E-85E6-9A42D368A62A}" destId="{22CD79D6-6D22-4008-8B6F-741FDBC7753F}" srcOrd="1" destOrd="0" presId="urn:microsoft.com/office/officeart/2008/layout/NameandTitleOrganizationalChart"/>
    <dgm:cxn modelId="{06CC9750-0246-42C8-ADC5-AFD5AD44D02E}" type="presParOf" srcId="{86BC36EC-0ADF-4D7E-85E6-9A42D368A62A}" destId="{1D03B3CD-CCAB-4C39-B84C-DF0AC176A832}" srcOrd="2" destOrd="0" presId="urn:microsoft.com/office/officeart/2008/layout/NameandTitleOrganizationalChart"/>
    <dgm:cxn modelId="{D37579E9-56E6-44CA-9FD6-BD556467C8BE}" type="presParOf" srcId="{22EBE554-BAE5-4F78-9CB1-7334B88FFD07}" destId="{5E7B284C-89B3-458F-A06B-5472AC88F291}" srcOrd="2" destOrd="0" presId="urn:microsoft.com/office/officeart/2008/layout/NameandTitleOrganizationalChart"/>
    <dgm:cxn modelId="{2C3EBC49-1EF2-4297-BBA1-612FF0B91F5D}" type="presParOf" srcId="{22EBE554-BAE5-4F78-9CB1-7334B88FFD07}" destId="{6C05AB95-8B26-4C0C-973D-4272CD337A06}" srcOrd="3" destOrd="0" presId="urn:microsoft.com/office/officeart/2008/layout/NameandTitleOrganizationalChart"/>
    <dgm:cxn modelId="{BE18701D-1C5E-4E9D-99BA-A03F97111684}" type="presParOf" srcId="{6C05AB95-8B26-4C0C-973D-4272CD337A06}" destId="{154DFF1E-A828-41A1-81DA-33772B3C2A9C}" srcOrd="0" destOrd="0" presId="urn:microsoft.com/office/officeart/2008/layout/NameandTitleOrganizationalChart"/>
    <dgm:cxn modelId="{A1B5CB8B-A031-4500-A8D1-6C9B8458125B}" type="presParOf" srcId="{154DFF1E-A828-41A1-81DA-33772B3C2A9C}" destId="{35D66F9D-23FE-4374-9BB6-C50EDD70F32D}" srcOrd="0" destOrd="0" presId="urn:microsoft.com/office/officeart/2008/layout/NameandTitleOrganizationalChart"/>
    <dgm:cxn modelId="{CC96B955-D3C1-4E6F-A8A9-E12F97FC09F5}" type="presParOf" srcId="{154DFF1E-A828-41A1-81DA-33772B3C2A9C}" destId="{20CB2F5F-7EC0-460A-B7F6-A96879112402}" srcOrd="1" destOrd="0" presId="urn:microsoft.com/office/officeart/2008/layout/NameandTitleOrganizationalChart"/>
    <dgm:cxn modelId="{5251D806-04E9-4D4E-93DC-62753E7A7881}" type="presParOf" srcId="{154DFF1E-A828-41A1-81DA-33772B3C2A9C}" destId="{3C607DD9-B250-4D06-941B-A4D63D18FE6C}" srcOrd="2" destOrd="0" presId="urn:microsoft.com/office/officeart/2008/layout/NameandTitleOrganizationalChart"/>
    <dgm:cxn modelId="{20A28443-9AB1-4917-A218-951622CA6DCF}" type="presParOf" srcId="{6C05AB95-8B26-4C0C-973D-4272CD337A06}" destId="{7519F24A-18FA-43C0-9548-E651CF1CE10D}" srcOrd="1" destOrd="0" presId="urn:microsoft.com/office/officeart/2008/layout/NameandTitleOrganizationalChart"/>
    <dgm:cxn modelId="{66B66F7F-8B3B-4213-BE16-F2DFB8CA33CA}" type="presParOf" srcId="{7519F24A-18FA-43C0-9548-E651CF1CE10D}" destId="{14555B99-ACDB-4B2A-93B7-02DA4A96024F}" srcOrd="0" destOrd="0" presId="urn:microsoft.com/office/officeart/2008/layout/NameandTitleOrganizationalChart"/>
    <dgm:cxn modelId="{95E9B268-7941-40E6-8321-1338E9929345}" type="presParOf" srcId="{7519F24A-18FA-43C0-9548-E651CF1CE10D}" destId="{5B70EE27-9F1A-4542-B0D4-186C004BD1DA}" srcOrd="1" destOrd="0" presId="urn:microsoft.com/office/officeart/2008/layout/NameandTitleOrganizationalChart"/>
    <dgm:cxn modelId="{2D45BDDF-38D4-49E6-B9A9-BB1D5B03A677}" type="presParOf" srcId="{5B70EE27-9F1A-4542-B0D4-186C004BD1DA}" destId="{B5A22DAF-20E5-4C6E-ADBC-F636CA152A25}" srcOrd="0" destOrd="0" presId="urn:microsoft.com/office/officeart/2008/layout/NameandTitleOrganizationalChart"/>
    <dgm:cxn modelId="{B45C8255-C113-49FC-9E37-2BB08D3BEB70}" type="presParOf" srcId="{B5A22DAF-20E5-4C6E-ADBC-F636CA152A25}" destId="{22AE8B62-1E1B-44CD-A30B-756BCF8DD16F}" srcOrd="0" destOrd="0" presId="urn:microsoft.com/office/officeart/2008/layout/NameandTitleOrganizationalChart"/>
    <dgm:cxn modelId="{A8B26E63-1111-4E4D-AA6D-58A891334E77}" type="presParOf" srcId="{B5A22DAF-20E5-4C6E-ADBC-F636CA152A25}" destId="{E25BF203-37F6-4868-9186-664060D2A256}" srcOrd="1" destOrd="0" presId="urn:microsoft.com/office/officeart/2008/layout/NameandTitleOrganizationalChart"/>
    <dgm:cxn modelId="{47BE8E20-0109-49AC-A1E4-0C52E15391C7}" type="presParOf" srcId="{B5A22DAF-20E5-4C6E-ADBC-F636CA152A25}" destId="{6B2B9F93-CB8C-4E70-A565-67D7F16F328F}" srcOrd="2" destOrd="0" presId="urn:microsoft.com/office/officeart/2008/layout/NameandTitleOrganizationalChart"/>
    <dgm:cxn modelId="{FB5034BD-623E-4D69-A525-F0B6435FC76C}" type="presParOf" srcId="{5B70EE27-9F1A-4542-B0D4-186C004BD1DA}" destId="{231F399A-CAF5-434C-BA97-0B03869BE653}" srcOrd="1" destOrd="0" presId="urn:microsoft.com/office/officeart/2008/layout/NameandTitleOrganizationalChart"/>
    <dgm:cxn modelId="{ABCD1309-5863-4860-87FE-10A08876A3F3}" type="presParOf" srcId="{5B70EE27-9F1A-4542-B0D4-186C004BD1DA}" destId="{289D9780-C3D3-4A52-9CB8-87506AF8283B}" srcOrd="2" destOrd="0" presId="urn:microsoft.com/office/officeart/2008/layout/NameandTitleOrganizationalChart"/>
    <dgm:cxn modelId="{6BA311D6-5EF7-4E19-B2DF-05B38AD55D44}" type="presParOf" srcId="{7519F24A-18FA-43C0-9548-E651CF1CE10D}" destId="{6F5BE540-9232-4325-83FE-AA2991D97CCC}" srcOrd="2" destOrd="0" presId="urn:microsoft.com/office/officeart/2008/layout/NameandTitleOrganizationalChart"/>
    <dgm:cxn modelId="{A19AD5F9-5EE0-4EEF-8F84-4FC6FA44251B}" type="presParOf" srcId="{7519F24A-18FA-43C0-9548-E651CF1CE10D}" destId="{0F8EB179-7BBA-46C3-AD8F-3F5BDB58E012}" srcOrd="3" destOrd="0" presId="urn:microsoft.com/office/officeart/2008/layout/NameandTitleOrganizationalChart"/>
    <dgm:cxn modelId="{AD40AAC1-8B35-496F-A9E0-61DE4B10462B}" type="presParOf" srcId="{0F8EB179-7BBA-46C3-AD8F-3F5BDB58E012}" destId="{5DAA5381-3AAA-48D5-AE9D-2BABDC160884}" srcOrd="0" destOrd="0" presId="urn:microsoft.com/office/officeart/2008/layout/NameandTitleOrganizationalChart"/>
    <dgm:cxn modelId="{009BAC44-321E-4C05-AB65-E77AA2F74728}" type="presParOf" srcId="{5DAA5381-3AAA-48D5-AE9D-2BABDC160884}" destId="{0FEEE051-9580-4B8B-A7A7-4B1D134B147A}" srcOrd="0" destOrd="0" presId="urn:microsoft.com/office/officeart/2008/layout/NameandTitleOrganizationalChart"/>
    <dgm:cxn modelId="{D791AEAD-F623-4BBA-9D51-5020F57C6991}" type="presParOf" srcId="{5DAA5381-3AAA-48D5-AE9D-2BABDC160884}" destId="{4EC6058D-B142-436E-A28B-D34EF22E6FDE}" srcOrd="1" destOrd="0" presId="urn:microsoft.com/office/officeart/2008/layout/NameandTitleOrganizationalChart"/>
    <dgm:cxn modelId="{63060892-6AC5-4EBE-89A9-8D12344B9D3B}" type="presParOf" srcId="{5DAA5381-3AAA-48D5-AE9D-2BABDC160884}" destId="{70468D6E-CB1E-43E5-8E66-FEA238380635}" srcOrd="2" destOrd="0" presId="urn:microsoft.com/office/officeart/2008/layout/NameandTitleOrganizationalChart"/>
    <dgm:cxn modelId="{B7104477-112A-4ADA-B970-CCD0C9D3C820}" type="presParOf" srcId="{0F8EB179-7BBA-46C3-AD8F-3F5BDB58E012}" destId="{1A6B1C57-8A63-41E6-97A4-E7827E7811EA}" srcOrd="1" destOrd="0" presId="urn:microsoft.com/office/officeart/2008/layout/NameandTitleOrganizationalChart"/>
    <dgm:cxn modelId="{004914B3-AD52-40D3-8DB3-7B3E1CB6EBE1}" type="presParOf" srcId="{0F8EB179-7BBA-46C3-AD8F-3F5BDB58E012}" destId="{F6342181-6A30-4031-BD5B-D909CC6D1616}" srcOrd="2" destOrd="0" presId="urn:microsoft.com/office/officeart/2008/layout/NameandTitleOrganizationalChart"/>
    <dgm:cxn modelId="{A9D690B0-6C34-4F0F-A141-5C1F75EB51BE}" type="presParOf" srcId="{6C05AB95-8B26-4C0C-973D-4272CD337A06}" destId="{47D2F58F-C713-46ED-B0CD-5F31D2B5C1E5}" srcOrd="2" destOrd="0" presId="urn:microsoft.com/office/officeart/2008/layout/NameandTitleOrganizationalChart"/>
    <dgm:cxn modelId="{28937690-5249-4818-9420-ED01E1E9E8A5}" type="presParOf" srcId="{5E4EFD47-F91B-4B9C-94DF-E8C44BCF5698}" destId="{3AB0EA62-DC6D-4187-9A9B-2AB518FBFD48}" srcOrd="2" destOrd="0" presId="urn:microsoft.com/office/officeart/2008/layout/NameandTitleOrganizationalChart"/>
    <dgm:cxn modelId="{9D1A9B4D-A0A6-4F5E-9C3A-2644D6A1FE1B}" type="presParOf" srcId="{17BEA447-A2E8-4038-B9EB-9C2CDB8A5606}" destId="{07A0CE5E-5123-459C-8E91-A544627FE89B}" srcOrd="2" destOrd="0" presId="urn:microsoft.com/office/officeart/2008/layout/NameandTitleOrganizationalChart"/>
    <dgm:cxn modelId="{C265BEA5-DE24-47EA-90BA-FAD5554BA005}" type="presParOf" srcId="{17BEA447-A2E8-4038-B9EB-9C2CDB8A5606}" destId="{EAB9FD93-A0D4-4530-B759-BFB9AA961910}" srcOrd="3" destOrd="0" presId="urn:microsoft.com/office/officeart/2008/layout/NameandTitleOrganizationalChart"/>
    <dgm:cxn modelId="{01F874CB-1012-4186-8059-E1FD5154FC86}" type="presParOf" srcId="{EAB9FD93-A0D4-4530-B759-BFB9AA961910}" destId="{FB92A53C-762F-4BDC-80FD-0C3239EF8D7B}" srcOrd="0" destOrd="0" presId="urn:microsoft.com/office/officeart/2008/layout/NameandTitleOrganizationalChart"/>
    <dgm:cxn modelId="{468F4664-BE7B-4047-B561-252B77134E11}" type="presParOf" srcId="{FB92A53C-762F-4BDC-80FD-0C3239EF8D7B}" destId="{47B5B696-146F-4BEE-AD57-28A3574CF628}" srcOrd="0" destOrd="0" presId="urn:microsoft.com/office/officeart/2008/layout/NameandTitleOrganizationalChart"/>
    <dgm:cxn modelId="{B7317685-F7B4-4153-B1A2-79156717301B}" type="presParOf" srcId="{FB92A53C-762F-4BDC-80FD-0C3239EF8D7B}" destId="{AD460A3B-5AEF-49C7-888D-780D96B09F97}" srcOrd="1" destOrd="0" presId="urn:microsoft.com/office/officeart/2008/layout/NameandTitleOrganizationalChart"/>
    <dgm:cxn modelId="{D8A39BB9-909B-4641-9A69-E64E5F30B61A}" type="presParOf" srcId="{FB92A53C-762F-4BDC-80FD-0C3239EF8D7B}" destId="{7BC59828-944E-4324-8A11-2896B5F38185}" srcOrd="2" destOrd="0" presId="urn:microsoft.com/office/officeart/2008/layout/NameandTitleOrganizationalChart"/>
    <dgm:cxn modelId="{42D720D2-A074-4DAF-91AC-C9B0541F9B38}" type="presParOf" srcId="{EAB9FD93-A0D4-4530-B759-BFB9AA961910}" destId="{9454E770-9922-4F55-83C9-560BEDC6FA99}" srcOrd="1" destOrd="0" presId="urn:microsoft.com/office/officeart/2008/layout/NameandTitleOrganizationalChart"/>
    <dgm:cxn modelId="{AF676278-B521-4FA9-8BDD-2C1CC55C61E8}" type="presParOf" srcId="{9454E770-9922-4F55-83C9-560BEDC6FA99}" destId="{C532D08D-7926-439D-85BE-5EC3015FB384}" srcOrd="0" destOrd="0" presId="urn:microsoft.com/office/officeart/2008/layout/NameandTitleOrganizationalChart"/>
    <dgm:cxn modelId="{5E9B087A-7D1E-4F91-BB54-9AD10CAC7131}" type="presParOf" srcId="{9454E770-9922-4F55-83C9-560BEDC6FA99}" destId="{8C1113E1-A620-453A-9604-AD7CB7596A3F}" srcOrd="1" destOrd="0" presId="urn:microsoft.com/office/officeart/2008/layout/NameandTitleOrganizationalChart"/>
    <dgm:cxn modelId="{89AB8D89-11D1-49E4-A930-6A9764FD0A6A}" type="presParOf" srcId="{8C1113E1-A620-453A-9604-AD7CB7596A3F}" destId="{9DB3D8B9-CAEF-437D-AADE-C6ABBB14D714}" srcOrd="0" destOrd="0" presId="urn:microsoft.com/office/officeart/2008/layout/NameandTitleOrganizationalChart"/>
    <dgm:cxn modelId="{D98C8093-8E42-42A9-9158-B3A7CF271E7B}" type="presParOf" srcId="{9DB3D8B9-CAEF-437D-AADE-C6ABBB14D714}" destId="{F9C3BA0F-1D2F-4CE2-94FD-EB53E2537954}" srcOrd="0" destOrd="0" presId="urn:microsoft.com/office/officeart/2008/layout/NameandTitleOrganizationalChart"/>
    <dgm:cxn modelId="{C0166C4A-F2CB-44FC-99C4-FA32843A75D4}" type="presParOf" srcId="{9DB3D8B9-CAEF-437D-AADE-C6ABBB14D714}" destId="{9A0496AB-3A3F-42DD-B427-0328241DEB1A}" srcOrd="1" destOrd="0" presId="urn:microsoft.com/office/officeart/2008/layout/NameandTitleOrganizationalChart"/>
    <dgm:cxn modelId="{C4DC4C5E-426E-4A7B-982B-B8B28188D571}" type="presParOf" srcId="{9DB3D8B9-CAEF-437D-AADE-C6ABBB14D714}" destId="{858F5016-0460-41DB-920A-2015D3F92D1B}" srcOrd="2" destOrd="0" presId="urn:microsoft.com/office/officeart/2008/layout/NameandTitleOrganizationalChart"/>
    <dgm:cxn modelId="{BD4155C1-4A26-4B55-AD63-E15668C5746C}" type="presParOf" srcId="{8C1113E1-A620-453A-9604-AD7CB7596A3F}" destId="{BEE096F2-5CCA-4208-A4CC-1B80E9789D1B}" srcOrd="1" destOrd="0" presId="urn:microsoft.com/office/officeart/2008/layout/NameandTitleOrganizationalChart"/>
    <dgm:cxn modelId="{20D5EC7A-486F-4EDC-BB4E-340D251F34C1}" type="presParOf" srcId="{8C1113E1-A620-453A-9604-AD7CB7596A3F}" destId="{3CF08D1A-9732-49DC-ABA0-6341EFAA5C4D}" srcOrd="2" destOrd="0" presId="urn:microsoft.com/office/officeart/2008/layout/NameandTitleOrganizationalChart"/>
    <dgm:cxn modelId="{126BDB4F-C819-4B46-92ED-4927AE559728}" type="presParOf" srcId="{9454E770-9922-4F55-83C9-560BEDC6FA99}" destId="{5BCB4C6E-0721-49AC-B1AB-4DA0F1F8A787}" srcOrd="2" destOrd="0" presId="urn:microsoft.com/office/officeart/2008/layout/NameandTitleOrganizationalChart"/>
    <dgm:cxn modelId="{1E1D96FF-8055-48C8-A90D-687466A00E32}" type="presParOf" srcId="{9454E770-9922-4F55-83C9-560BEDC6FA99}" destId="{D4FFFAE7-96FC-4E05-8EC9-A0999A3FEF7F}" srcOrd="3" destOrd="0" presId="urn:microsoft.com/office/officeart/2008/layout/NameandTitleOrganizationalChart"/>
    <dgm:cxn modelId="{B00CC51C-8F9A-4977-AC85-7D1D2988426C}" type="presParOf" srcId="{D4FFFAE7-96FC-4E05-8EC9-A0999A3FEF7F}" destId="{70D47B41-DB01-4839-8A8B-253432E4F235}" srcOrd="0" destOrd="0" presId="urn:microsoft.com/office/officeart/2008/layout/NameandTitleOrganizationalChart"/>
    <dgm:cxn modelId="{7C970525-4E63-4744-B6E5-5A8AEF159491}" type="presParOf" srcId="{70D47B41-DB01-4839-8A8B-253432E4F235}" destId="{44D66988-592B-4DDF-9C7F-F9C4F0898B9D}" srcOrd="0" destOrd="0" presId="urn:microsoft.com/office/officeart/2008/layout/NameandTitleOrganizationalChart"/>
    <dgm:cxn modelId="{CCA93FD2-2429-4B64-8C75-B184CD9674C6}" type="presParOf" srcId="{70D47B41-DB01-4839-8A8B-253432E4F235}" destId="{819800E4-57F1-4700-BB55-4B00447A64BC}" srcOrd="1" destOrd="0" presId="urn:microsoft.com/office/officeart/2008/layout/NameandTitleOrganizationalChart"/>
    <dgm:cxn modelId="{FFE00BCD-0A74-4104-9B52-C0AAB97DE483}" type="presParOf" srcId="{70D47B41-DB01-4839-8A8B-253432E4F235}" destId="{1690475C-0D9F-49CC-A673-D55583B4A6D3}" srcOrd="2" destOrd="0" presId="urn:microsoft.com/office/officeart/2008/layout/NameandTitleOrganizationalChart"/>
    <dgm:cxn modelId="{6D970CE5-9F6E-4ADB-8F97-4D40E4426308}" type="presParOf" srcId="{D4FFFAE7-96FC-4E05-8EC9-A0999A3FEF7F}" destId="{8F82F0F0-E2CF-4972-92F5-BB72DBFB2155}" srcOrd="1" destOrd="0" presId="urn:microsoft.com/office/officeart/2008/layout/NameandTitleOrganizationalChart"/>
    <dgm:cxn modelId="{9E6DB7D1-312C-476C-93A9-995FE7430BA4}" type="presParOf" srcId="{D4FFFAE7-96FC-4E05-8EC9-A0999A3FEF7F}" destId="{11A67E31-08E1-4F86-8358-7D58F341BB6E}" srcOrd="2" destOrd="0" presId="urn:microsoft.com/office/officeart/2008/layout/NameandTitleOrganizationalChart"/>
    <dgm:cxn modelId="{69D15D9E-2FEE-43A6-9274-DE4E79957164}" type="presParOf" srcId="{9454E770-9922-4F55-83C9-560BEDC6FA99}" destId="{D79AF543-208E-46B9-90A1-D967B34A4660}" srcOrd="4" destOrd="0" presId="urn:microsoft.com/office/officeart/2008/layout/NameandTitleOrganizationalChart"/>
    <dgm:cxn modelId="{0FF9981C-01F2-4A5D-96D6-AB2A76505034}" type="presParOf" srcId="{9454E770-9922-4F55-83C9-560BEDC6FA99}" destId="{51154513-734E-41F9-94F0-B2DCD660A9EE}" srcOrd="5" destOrd="0" presId="urn:microsoft.com/office/officeart/2008/layout/NameandTitleOrganizationalChart"/>
    <dgm:cxn modelId="{8C99C9E5-2065-446E-AC99-F318B2BDBEC6}" type="presParOf" srcId="{51154513-734E-41F9-94F0-B2DCD660A9EE}" destId="{8CB32EB1-C536-4A3E-ACC1-7659E8D161EA}" srcOrd="0" destOrd="0" presId="urn:microsoft.com/office/officeart/2008/layout/NameandTitleOrganizationalChart"/>
    <dgm:cxn modelId="{8B13E118-B674-4A50-80D7-557549390B66}" type="presParOf" srcId="{8CB32EB1-C536-4A3E-ACC1-7659E8D161EA}" destId="{9FB48EC2-EC11-4D46-9F1E-5C2D9EC3D616}" srcOrd="0" destOrd="0" presId="urn:microsoft.com/office/officeart/2008/layout/NameandTitleOrganizationalChart"/>
    <dgm:cxn modelId="{3BFED4C6-8546-4101-A2EA-93A78BFC6705}" type="presParOf" srcId="{8CB32EB1-C536-4A3E-ACC1-7659E8D161EA}" destId="{C7260786-5E44-4720-9763-7A06C618F947}" srcOrd="1" destOrd="0" presId="urn:microsoft.com/office/officeart/2008/layout/NameandTitleOrganizationalChart"/>
    <dgm:cxn modelId="{AB38ACA0-E07B-4BF1-BC4E-A6D4EC9006BD}" type="presParOf" srcId="{8CB32EB1-C536-4A3E-ACC1-7659E8D161EA}" destId="{23EBC123-2403-4F8F-91AC-D85A644B3E91}" srcOrd="2" destOrd="0" presId="urn:microsoft.com/office/officeart/2008/layout/NameandTitleOrganizationalChart"/>
    <dgm:cxn modelId="{4E136A4F-D284-457F-ABE7-4060204D374A}" type="presParOf" srcId="{51154513-734E-41F9-94F0-B2DCD660A9EE}" destId="{9F720B18-6EDF-44F9-BB91-28CD394C0BB9}" srcOrd="1" destOrd="0" presId="urn:microsoft.com/office/officeart/2008/layout/NameandTitleOrganizationalChart"/>
    <dgm:cxn modelId="{AF1C714E-0CE6-48B7-91B5-43DD832FC87B}" type="presParOf" srcId="{51154513-734E-41F9-94F0-B2DCD660A9EE}" destId="{9D1CC7DD-648C-478A-8FCD-C07A8D288CEA}" srcOrd="2" destOrd="0" presId="urn:microsoft.com/office/officeart/2008/layout/NameandTitleOrganizationalChart"/>
    <dgm:cxn modelId="{AA999F66-CC03-4369-8E12-B15109B596FF}" type="presParOf" srcId="{9454E770-9922-4F55-83C9-560BEDC6FA99}" destId="{BB764A2C-D517-4685-9154-41A7BF7D6680}" srcOrd="6" destOrd="0" presId="urn:microsoft.com/office/officeart/2008/layout/NameandTitleOrganizationalChart"/>
    <dgm:cxn modelId="{23547812-C4F5-4AC8-AA6D-808EB7F98FA0}" type="presParOf" srcId="{9454E770-9922-4F55-83C9-560BEDC6FA99}" destId="{2E282A48-72E2-4636-9C35-1E7937BE1D9F}" srcOrd="7" destOrd="0" presId="urn:microsoft.com/office/officeart/2008/layout/NameandTitleOrganizationalChart"/>
    <dgm:cxn modelId="{71BFB89A-B3F4-447E-B8CA-48F2176A8A3D}" type="presParOf" srcId="{2E282A48-72E2-4636-9C35-1E7937BE1D9F}" destId="{2FB24A39-8381-4B0D-9D44-34F856FE0391}" srcOrd="0" destOrd="0" presId="urn:microsoft.com/office/officeart/2008/layout/NameandTitleOrganizationalChart"/>
    <dgm:cxn modelId="{4D6CD3FC-2A89-48BE-80BD-30E939510824}" type="presParOf" srcId="{2FB24A39-8381-4B0D-9D44-34F856FE0391}" destId="{F67EDAD8-98C0-42FC-8B33-E93EE20AD5EA}" srcOrd="0" destOrd="0" presId="urn:microsoft.com/office/officeart/2008/layout/NameandTitleOrganizationalChart"/>
    <dgm:cxn modelId="{ABF494D8-F972-43F1-88FA-A5D19539F640}" type="presParOf" srcId="{2FB24A39-8381-4B0D-9D44-34F856FE0391}" destId="{ECB4465A-D9E2-4A8A-AE63-63FDE0B168F8}" srcOrd="1" destOrd="0" presId="urn:microsoft.com/office/officeart/2008/layout/NameandTitleOrganizationalChart"/>
    <dgm:cxn modelId="{ECEE7D2C-C872-4E10-B870-673BA91BDDAF}" type="presParOf" srcId="{2FB24A39-8381-4B0D-9D44-34F856FE0391}" destId="{4A8E66B4-E43F-4FCE-B611-D8DAB7123703}" srcOrd="2" destOrd="0" presId="urn:microsoft.com/office/officeart/2008/layout/NameandTitleOrganizationalChart"/>
    <dgm:cxn modelId="{9CE82BBF-6618-4948-BCC6-8C17B0295CE9}" type="presParOf" srcId="{2E282A48-72E2-4636-9C35-1E7937BE1D9F}" destId="{69F30E78-4933-4751-A12E-E7106167386C}" srcOrd="1" destOrd="0" presId="urn:microsoft.com/office/officeart/2008/layout/NameandTitleOrganizationalChart"/>
    <dgm:cxn modelId="{4DD6B83D-1289-45CE-8E43-952E440BBA56}" type="presParOf" srcId="{2E282A48-72E2-4636-9C35-1E7937BE1D9F}" destId="{EE5F8AD4-4FAB-4C7A-96D8-A81D119E887E}" srcOrd="2" destOrd="0" presId="urn:microsoft.com/office/officeart/2008/layout/NameandTitleOrganizationalChart"/>
    <dgm:cxn modelId="{4C19C875-6A5C-4833-AED7-FAA819B17847}" type="presParOf" srcId="{9454E770-9922-4F55-83C9-560BEDC6FA99}" destId="{60C8BB5A-2046-4CF2-AB0E-8E98FB307A71}" srcOrd="8" destOrd="0" presId="urn:microsoft.com/office/officeart/2008/layout/NameandTitleOrganizationalChart"/>
    <dgm:cxn modelId="{DA926261-BDEB-47D9-8C1F-1B3C1800C0E9}" type="presParOf" srcId="{9454E770-9922-4F55-83C9-560BEDC6FA99}" destId="{0F42BF25-5918-42DB-9C0F-98D3D84D104E}" srcOrd="9" destOrd="0" presId="urn:microsoft.com/office/officeart/2008/layout/NameandTitleOrganizationalChart"/>
    <dgm:cxn modelId="{C1396418-576B-4071-8E7F-4D5ED3170DC5}" type="presParOf" srcId="{0F42BF25-5918-42DB-9C0F-98D3D84D104E}" destId="{DA72C87D-7A4D-4329-B7C4-C44F408C86E3}" srcOrd="0" destOrd="0" presId="urn:microsoft.com/office/officeart/2008/layout/NameandTitleOrganizationalChart"/>
    <dgm:cxn modelId="{276F5865-2254-4190-8ACE-A90370A8F26D}" type="presParOf" srcId="{DA72C87D-7A4D-4329-B7C4-C44F408C86E3}" destId="{7520DF7E-1D06-438D-9252-31D8E26F78D6}" srcOrd="0" destOrd="0" presId="urn:microsoft.com/office/officeart/2008/layout/NameandTitleOrganizationalChart"/>
    <dgm:cxn modelId="{BC90DAB9-2B67-4F5D-B1F4-AF59D2C02F2D}" type="presParOf" srcId="{DA72C87D-7A4D-4329-B7C4-C44F408C86E3}" destId="{87F9B7AB-7B38-48D6-8291-78487E76CF1F}" srcOrd="1" destOrd="0" presId="urn:microsoft.com/office/officeart/2008/layout/NameandTitleOrganizationalChart"/>
    <dgm:cxn modelId="{75B7DDB3-C128-4B6E-8216-FC647BFE9CF8}" type="presParOf" srcId="{DA72C87D-7A4D-4329-B7C4-C44F408C86E3}" destId="{C35C592C-2DAC-4AFC-B04D-34CA09AE8DD4}" srcOrd="2" destOrd="0" presId="urn:microsoft.com/office/officeart/2008/layout/NameandTitleOrganizationalChart"/>
    <dgm:cxn modelId="{2E548999-1DB9-40E7-8086-FF072D09E52A}" type="presParOf" srcId="{0F42BF25-5918-42DB-9C0F-98D3D84D104E}" destId="{4E428FFC-3E4E-4096-BAF1-3E45C536E6BD}" srcOrd="1" destOrd="0" presId="urn:microsoft.com/office/officeart/2008/layout/NameandTitleOrganizationalChart"/>
    <dgm:cxn modelId="{A6B3CABA-1313-4AA3-B29C-97E0D4526B38}" type="presParOf" srcId="{0F42BF25-5918-42DB-9C0F-98D3D84D104E}" destId="{1264781B-9AF1-4099-A396-20C0195B1651}" srcOrd="2" destOrd="0" presId="urn:microsoft.com/office/officeart/2008/layout/NameandTitleOrganizationalChart"/>
    <dgm:cxn modelId="{BE4E7BB3-E793-4952-9028-8DB62D80B624}" type="presParOf" srcId="{9454E770-9922-4F55-83C9-560BEDC6FA99}" destId="{0007EEFC-13DB-4658-88C4-059C004D1D3A}" srcOrd="10" destOrd="0" presId="urn:microsoft.com/office/officeart/2008/layout/NameandTitleOrganizationalChart"/>
    <dgm:cxn modelId="{4226A444-A5A8-4AB9-9F60-16D787A9B97B}" type="presParOf" srcId="{9454E770-9922-4F55-83C9-560BEDC6FA99}" destId="{A2181135-8AFF-4E15-80DC-B2630EB605B8}" srcOrd="11" destOrd="0" presId="urn:microsoft.com/office/officeart/2008/layout/NameandTitleOrganizationalChart"/>
    <dgm:cxn modelId="{31432F5E-02D9-41DE-902E-099310D05580}" type="presParOf" srcId="{A2181135-8AFF-4E15-80DC-B2630EB605B8}" destId="{C16B241F-69B0-4104-AE97-9782F71813E2}" srcOrd="0" destOrd="0" presId="urn:microsoft.com/office/officeart/2008/layout/NameandTitleOrganizationalChart"/>
    <dgm:cxn modelId="{4949536C-8B86-4417-A36A-98DA578CB6D5}" type="presParOf" srcId="{C16B241F-69B0-4104-AE97-9782F71813E2}" destId="{7759CF4E-C05D-4F4F-A565-F92886FC8F95}" srcOrd="0" destOrd="0" presId="urn:microsoft.com/office/officeart/2008/layout/NameandTitleOrganizationalChart"/>
    <dgm:cxn modelId="{883BA70D-891C-459E-893C-AE98AB77BAD5}" type="presParOf" srcId="{C16B241F-69B0-4104-AE97-9782F71813E2}" destId="{4D346D39-0F7C-4731-AC48-D67AA22739E3}" srcOrd="1" destOrd="0" presId="urn:microsoft.com/office/officeart/2008/layout/NameandTitleOrganizationalChart"/>
    <dgm:cxn modelId="{2C7B5E89-2BA2-4E69-9981-427A62953693}" type="presParOf" srcId="{C16B241F-69B0-4104-AE97-9782F71813E2}" destId="{8CFDFAB8-B4E2-421E-B80D-24C1DF0746D2}" srcOrd="2" destOrd="0" presId="urn:microsoft.com/office/officeart/2008/layout/NameandTitleOrganizationalChart"/>
    <dgm:cxn modelId="{56ADA4A3-0BE0-431E-B048-7F265369E862}" type="presParOf" srcId="{A2181135-8AFF-4E15-80DC-B2630EB605B8}" destId="{28AC1E1C-4D91-4BBA-9B52-D5E870B95745}" srcOrd="1" destOrd="0" presId="urn:microsoft.com/office/officeart/2008/layout/NameandTitleOrganizationalChart"/>
    <dgm:cxn modelId="{9A87A670-2166-4EAA-BEAC-DD0C122B5D91}" type="presParOf" srcId="{A2181135-8AFF-4E15-80DC-B2630EB605B8}" destId="{4949949B-918B-4F1E-B4C2-073C83D64603}" srcOrd="2" destOrd="0" presId="urn:microsoft.com/office/officeart/2008/layout/NameandTitleOrganizationalChart"/>
    <dgm:cxn modelId="{775E777D-125C-4F73-8BFA-5D2273771075}" type="presParOf" srcId="{EAB9FD93-A0D4-4530-B759-BFB9AA961910}" destId="{A5BD2B53-ED3F-434B-A729-C1524FC8ACCE}" srcOrd="2" destOrd="0" presId="urn:microsoft.com/office/officeart/2008/layout/NameandTitleOrganizationalChart"/>
    <dgm:cxn modelId="{28C6EBA9-3512-40F5-A9F8-46A2F268BAED}" type="presParOf" srcId="{17BEA447-A2E8-4038-B9EB-9C2CDB8A5606}" destId="{FC51844A-1A67-47D8-8FF3-D1B51D934A59}" srcOrd="4" destOrd="0" presId="urn:microsoft.com/office/officeart/2008/layout/NameandTitleOrganizationalChart"/>
    <dgm:cxn modelId="{8D37D05E-1FA4-4467-B9EF-2F8AF7ACE4E0}" type="presParOf" srcId="{17BEA447-A2E8-4038-B9EB-9C2CDB8A5606}" destId="{A5455B19-8DB7-4756-BA3A-AA3A6D6F32FC}" srcOrd="5" destOrd="0" presId="urn:microsoft.com/office/officeart/2008/layout/NameandTitleOrganizationalChart"/>
    <dgm:cxn modelId="{421F73C4-FDA4-4ACF-9D0D-F8FF787AB215}" type="presParOf" srcId="{A5455B19-8DB7-4756-BA3A-AA3A6D6F32FC}" destId="{54EC345F-4D26-414D-806D-00BF2A7E547D}" srcOrd="0" destOrd="0" presId="urn:microsoft.com/office/officeart/2008/layout/NameandTitleOrganizationalChart"/>
    <dgm:cxn modelId="{738FCD8C-1B1A-4C2E-AD77-E04180BBFB0B}" type="presParOf" srcId="{54EC345F-4D26-414D-806D-00BF2A7E547D}" destId="{DB779927-A40B-48B8-9550-92C60318F15E}" srcOrd="0" destOrd="0" presId="urn:microsoft.com/office/officeart/2008/layout/NameandTitleOrganizationalChart"/>
    <dgm:cxn modelId="{C0386470-F742-4678-A1CA-B437505AEF57}" type="presParOf" srcId="{54EC345F-4D26-414D-806D-00BF2A7E547D}" destId="{F48C7436-A869-4289-B690-99663A9078FF}" srcOrd="1" destOrd="0" presId="urn:microsoft.com/office/officeart/2008/layout/NameandTitleOrganizationalChart"/>
    <dgm:cxn modelId="{B3BF0A81-65BA-43DC-9B02-3A3AA80813FE}" type="presParOf" srcId="{54EC345F-4D26-414D-806D-00BF2A7E547D}" destId="{850A8D16-F7CA-48D8-9D0D-897D0AFA2D40}" srcOrd="2" destOrd="0" presId="urn:microsoft.com/office/officeart/2008/layout/NameandTitleOrganizationalChart"/>
    <dgm:cxn modelId="{F5C5B597-E813-43C3-AB14-626262252115}" type="presParOf" srcId="{A5455B19-8DB7-4756-BA3A-AA3A6D6F32FC}" destId="{8C2997FB-9CD4-4CE2-9804-FDEB8FBC1110}" srcOrd="1" destOrd="0" presId="urn:microsoft.com/office/officeart/2008/layout/NameandTitleOrganizationalChart"/>
    <dgm:cxn modelId="{81B2DE95-43AB-4ACD-9B9E-4D854EC89FAE}" type="presParOf" srcId="{8C2997FB-9CD4-4CE2-9804-FDEB8FBC1110}" destId="{CA6EB504-FF40-44C3-96FA-C5738E858348}" srcOrd="0" destOrd="0" presId="urn:microsoft.com/office/officeart/2008/layout/NameandTitleOrganizationalChart"/>
    <dgm:cxn modelId="{E7AD3732-9A53-4F91-9B32-83F53AEED5B7}" type="presParOf" srcId="{8C2997FB-9CD4-4CE2-9804-FDEB8FBC1110}" destId="{95DC1128-E45C-48DA-82DC-FAFEEC360EE7}" srcOrd="1" destOrd="0" presId="urn:microsoft.com/office/officeart/2008/layout/NameandTitleOrganizationalChart"/>
    <dgm:cxn modelId="{8659980C-585B-4254-B0F4-2099DFD21146}" type="presParOf" srcId="{95DC1128-E45C-48DA-82DC-FAFEEC360EE7}" destId="{9AEEAE23-5F26-41A4-BA57-9CE0DADAD436}" srcOrd="0" destOrd="0" presId="urn:microsoft.com/office/officeart/2008/layout/NameandTitleOrganizationalChart"/>
    <dgm:cxn modelId="{FD4D4E0C-9BEE-4687-AB05-D42AA5DFF605}" type="presParOf" srcId="{9AEEAE23-5F26-41A4-BA57-9CE0DADAD436}" destId="{C6AF56ED-289E-4745-9EAF-97A0CA8AEBBE}" srcOrd="0" destOrd="0" presId="urn:microsoft.com/office/officeart/2008/layout/NameandTitleOrganizationalChart"/>
    <dgm:cxn modelId="{B8D8E22A-9749-4404-85FF-CB1F09867927}" type="presParOf" srcId="{9AEEAE23-5F26-41A4-BA57-9CE0DADAD436}" destId="{ED4D7519-F4A8-4C56-AC1B-9AC7BB4737A2}" srcOrd="1" destOrd="0" presId="urn:microsoft.com/office/officeart/2008/layout/NameandTitleOrganizationalChart"/>
    <dgm:cxn modelId="{EDB92841-9355-4DDE-AC54-1D3894F1CFFC}" type="presParOf" srcId="{9AEEAE23-5F26-41A4-BA57-9CE0DADAD436}" destId="{032DBD6E-12A4-4C51-81D5-7D0485B2B22B}" srcOrd="2" destOrd="0" presId="urn:microsoft.com/office/officeart/2008/layout/NameandTitleOrganizationalChart"/>
    <dgm:cxn modelId="{488F67A6-12DE-41F0-8D30-94CEFB23DA5C}" type="presParOf" srcId="{95DC1128-E45C-48DA-82DC-FAFEEC360EE7}" destId="{BE3B2230-394C-4F74-9118-CFC467EDAB1C}" srcOrd="1" destOrd="0" presId="urn:microsoft.com/office/officeart/2008/layout/NameandTitleOrganizationalChart"/>
    <dgm:cxn modelId="{1943A136-0C71-4AB6-8B86-D140BF929966}" type="presParOf" srcId="{95DC1128-E45C-48DA-82DC-FAFEEC360EE7}" destId="{F8873916-8CB9-49CD-8661-7F5D231AB775}" srcOrd="2" destOrd="0" presId="urn:microsoft.com/office/officeart/2008/layout/NameandTitleOrganizationalChart"/>
    <dgm:cxn modelId="{76A8767B-4A15-42B8-A6F9-EA79ABFECF1C}" type="presParOf" srcId="{A5455B19-8DB7-4756-BA3A-AA3A6D6F32FC}" destId="{182C4D4A-B5FF-418B-820A-F6A27260D19C}" srcOrd="2" destOrd="0" presId="urn:microsoft.com/office/officeart/2008/layout/NameandTitleOrganizationalChart"/>
    <dgm:cxn modelId="{9D96EC6F-039D-4126-96D6-28BDBE9BBDFE}" type="presParOf" srcId="{E8246FB8-1FBD-4A3C-99CD-CD98CDEDD599}" destId="{DC3599F7-5D33-449B-A490-88E097728746}" srcOrd="2" destOrd="0" presId="urn:microsoft.com/office/officeart/2008/layout/NameandTitleOrganizationalChart"/>
  </dgm:cxnLst>
  <dgm:bg/>
  <dgm:whole>
    <a:effectLst/>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ABEF4-61BC-4568-8BDE-58C186A9CCFD}">
      <dsp:nvSpPr>
        <dsp:cNvPr id="0" name=""/>
        <dsp:cNvSpPr/>
      </dsp:nvSpPr>
      <dsp:spPr>
        <a:xfrm>
          <a:off x="3257102" y="1113161"/>
          <a:ext cx="517778" cy="1071623"/>
        </a:xfrm>
        <a:custGeom>
          <a:avLst/>
          <a:gdLst/>
          <a:ahLst/>
          <a:cxnLst/>
          <a:rect l="0" t="0" r="0" b="0"/>
          <a:pathLst>
            <a:path>
              <a:moveTo>
                <a:pt x="517778" y="0"/>
              </a:moveTo>
              <a:lnTo>
                <a:pt x="517778" y="1071623"/>
              </a:lnTo>
              <a:lnTo>
                <a:pt x="0" y="107162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4179764-3DB6-4B51-A3F8-6EAE9D14675F}">
      <dsp:nvSpPr>
        <dsp:cNvPr id="0" name=""/>
        <dsp:cNvSpPr/>
      </dsp:nvSpPr>
      <dsp:spPr>
        <a:xfrm>
          <a:off x="3774880" y="1113161"/>
          <a:ext cx="3005944" cy="2287574"/>
        </a:xfrm>
        <a:custGeom>
          <a:avLst/>
          <a:gdLst/>
          <a:ahLst/>
          <a:cxnLst/>
          <a:rect l="0" t="0" r="0" b="0"/>
          <a:pathLst>
            <a:path>
              <a:moveTo>
                <a:pt x="0" y="0"/>
              </a:moveTo>
              <a:lnTo>
                <a:pt x="0" y="2141573"/>
              </a:lnTo>
              <a:lnTo>
                <a:pt x="3005944" y="2141573"/>
              </a:lnTo>
              <a:lnTo>
                <a:pt x="3005944" y="228757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0C9D1BF-2ECD-4CA9-A0C8-14F1EC9A2951}">
      <dsp:nvSpPr>
        <dsp:cNvPr id="0" name=""/>
        <dsp:cNvSpPr/>
      </dsp:nvSpPr>
      <dsp:spPr>
        <a:xfrm>
          <a:off x="3729160" y="1113161"/>
          <a:ext cx="91440" cy="2286930"/>
        </a:xfrm>
        <a:custGeom>
          <a:avLst/>
          <a:gdLst/>
          <a:ahLst/>
          <a:cxnLst/>
          <a:rect l="0" t="0" r="0" b="0"/>
          <a:pathLst>
            <a:path>
              <a:moveTo>
                <a:pt x="45720" y="0"/>
              </a:moveTo>
              <a:lnTo>
                <a:pt x="45720" y="2140929"/>
              </a:lnTo>
              <a:lnTo>
                <a:pt x="57856" y="2140929"/>
              </a:lnTo>
              <a:lnTo>
                <a:pt x="57856" y="228693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332666B-9D29-4AC8-A09E-6B8088F0E018}">
      <dsp:nvSpPr>
        <dsp:cNvPr id="0" name=""/>
        <dsp:cNvSpPr/>
      </dsp:nvSpPr>
      <dsp:spPr>
        <a:xfrm>
          <a:off x="1450873" y="1113161"/>
          <a:ext cx="2324006" cy="2291247"/>
        </a:xfrm>
        <a:custGeom>
          <a:avLst/>
          <a:gdLst/>
          <a:ahLst/>
          <a:cxnLst/>
          <a:rect l="0" t="0" r="0" b="0"/>
          <a:pathLst>
            <a:path>
              <a:moveTo>
                <a:pt x="2324006" y="0"/>
              </a:moveTo>
              <a:lnTo>
                <a:pt x="2324006" y="2145246"/>
              </a:lnTo>
              <a:lnTo>
                <a:pt x="0" y="2145246"/>
              </a:lnTo>
              <a:lnTo>
                <a:pt x="0" y="229124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FBFB474-D2A1-4D00-A3D7-8128F5116674}">
      <dsp:nvSpPr>
        <dsp:cNvPr id="0" name=""/>
        <dsp:cNvSpPr/>
      </dsp:nvSpPr>
      <dsp:spPr>
        <a:xfrm>
          <a:off x="5483013" y="1977983"/>
          <a:ext cx="720837" cy="416833"/>
        </a:xfrm>
        <a:custGeom>
          <a:avLst/>
          <a:gdLst/>
          <a:ahLst/>
          <a:cxnLst/>
          <a:rect l="0" t="0" r="0" b="0"/>
          <a:pathLst>
            <a:path>
              <a:moveTo>
                <a:pt x="0" y="0"/>
              </a:moveTo>
              <a:lnTo>
                <a:pt x="0" y="270832"/>
              </a:lnTo>
              <a:lnTo>
                <a:pt x="720837" y="270832"/>
              </a:lnTo>
              <a:lnTo>
                <a:pt x="720837" y="41683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8F260C-1C1A-4198-ACDF-F943382D1ABD}">
      <dsp:nvSpPr>
        <dsp:cNvPr id="0" name=""/>
        <dsp:cNvSpPr/>
      </dsp:nvSpPr>
      <dsp:spPr>
        <a:xfrm>
          <a:off x="4762175" y="1977983"/>
          <a:ext cx="720837" cy="416833"/>
        </a:xfrm>
        <a:custGeom>
          <a:avLst/>
          <a:gdLst/>
          <a:ahLst/>
          <a:cxnLst/>
          <a:rect l="0" t="0" r="0" b="0"/>
          <a:pathLst>
            <a:path>
              <a:moveTo>
                <a:pt x="720837" y="0"/>
              </a:moveTo>
              <a:lnTo>
                <a:pt x="720837" y="270832"/>
              </a:lnTo>
              <a:lnTo>
                <a:pt x="0" y="270832"/>
              </a:lnTo>
              <a:lnTo>
                <a:pt x="0" y="41683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48A2C45-BD70-47F5-B41F-32D4A8918481}">
      <dsp:nvSpPr>
        <dsp:cNvPr id="0" name=""/>
        <dsp:cNvSpPr/>
      </dsp:nvSpPr>
      <dsp:spPr>
        <a:xfrm>
          <a:off x="3774880" y="1113161"/>
          <a:ext cx="1708132" cy="405024"/>
        </a:xfrm>
        <a:custGeom>
          <a:avLst/>
          <a:gdLst/>
          <a:ahLst/>
          <a:cxnLst/>
          <a:rect l="0" t="0" r="0" b="0"/>
          <a:pathLst>
            <a:path>
              <a:moveTo>
                <a:pt x="0" y="0"/>
              </a:moveTo>
              <a:lnTo>
                <a:pt x="0" y="259023"/>
              </a:lnTo>
              <a:lnTo>
                <a:pt x="1708132" y="259023"/>
              </a:lnTo>
              <a:lnTo>
                <a:pt x="1708132" y="40502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6D58EEC-1B10-4D74-99BD-997C8E055866}">
      <dsp:nvSpPr>
        <dsp:cNvPr id="0" name=""/>
        <dsp:cNvSpPr/>
      </dsp:nvSpPr>
      <dsp:spPr>
        <a:xfrm>
          <a:off x="1123564" y="1067441"/>
          <a:ext cx="2651315" cy="91440"/>
        </a:xfrm>
        <a:custGeom>
          <a:avLst/>
          <a:gdLst/>
          <a:ahLst/>
          <a:cxnLst/>
          <a:rect l="0" t="0" r="0" b="0"/>
          <a:pathLst>
            <a:path>
              <a:moveTo>
                <a:pt x="2651315" y="45720"/>
              </a:moveTo>
              <a:lnTo>
                <a:pt x="0" y="45720"/>
              </a:lnTo>
              <a:lnTo>
                <a:pt x="0" y="5984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94B3B7E-3324-416B-9E6B-46FA7212A37A}">
      <dsp:nvSpPr>
        <dsp:cNvPr id="0" name=""/>
        <dsp:cNvSpPr/>
      </dsp:nvSpPr>
      <dsp:spPr>
        <a:xfrm>
          <a:off x="3170619" y="487443"/>
          <a:ext cx="1208521" cy="625718"/>
        </a:xfrm>
        <a:prstGeom prst="rect">
          <a:avLst/>
        </a:prstGeom>
        <a:solidFill>
          <a:schemeClr val="tx2"/>
        </a:solidFill>
        <a:ln>
          <a:noFill/>
        </a:ln>
        <a:effectLst>
          <a:outerShdw blurRad="63500" sx="102000" sy="102000" algn="ctr" rotWithShape="0">
            <a:prstClr val="black">
              <a:alpha val="40000"/>
            </a:prstClr>
          </a:outerShdw>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88296" numCol="1" spcCol="1270" anchor="ctr" anchorCtr="0">
          <a:noAutofit/>
        </a:bodyPr>
        <a:lstStyle/>
        <a:p>
          <a:pPr marL="0" lvl="0" indent="0" algn="ctr" defTabSz="466725">
            <a:lnSpc>
              <a:spcPct val="90000"/>
            </a:lnSpc>
            <a:spcBef>
              <a:spcPct val="0"/>
            </a:spcBef>
            <a:spcAft>
              <a:spcPct val="35000"/>
            </a:spcAft>
            <a:buNone/>
          </a:pPr>
          <a:r>
            <a:rPr lang="hr-HR" sz="1050" kern="1200">
              <a:solidFill>
                <a:schemeClr val="bg1"/>
              </a:solidFill>
            </a:rPr>
            <a:t>DIREKTOR</a:t>
          </a:r>
          <a:endParaRPr lang="hr-HR" sz="1050" kern="1200" dirty="0">
            <a:solidFill>
              <a:schemeClr val="bg1"/>
            </a:solidFill>
          </a:endParaRPr>
        </a:p>
      </dsp:txBody>
      <dsp:txXfrm>
        <a:off x="3170619" y="487443"/>
        <a:ext cx="1208521" cy="625718"/>
      </dsp:txXfrm>
    </dsp:sp>
    <dsp:sp modelId="{D44348FF-62C7-4533-A588-4B6BDE836678}">
      <dsp:nvSpPr>
        <dsp:cNvPr id="0" name=""/>
        <dsp:cNvSpPr/>
      </dsp:nvSpPr>
      <dsp:spPr>
        <a:xfrm>
          <a:off x="3412324" y="974113"/>
          <a:ext cx="1087668" cy="208572"/>
        </a:xfrm>
        <a:prstGeom prst="rect">
          <a:avLst/>
        </a:prstGeom>
        <a:solidFill>
          <a:schemeClr val="lt1">
            <a:alpha val="90000"/>
            <a:hueOff val="0"/>
            <a:satOff val="0"/>
            <a:lumOff val="0"/>
            <a:alphaOff val="0"/>
          </a:schemeClr>
        </a:solidFill>
        <a:ln w="9525" cap="flat" cmpd="sng" algn="ctr">
          <a:noFill/>
          <a:prstDash val="solid"/>
        </a:ln>
        <a:effectLst>
          <a:softEdge rad="12700"/>
        </a:effectLst>
      </dsp:spPr>
      <dsp:style>
        <a:lnRef idx="1">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66725">
            <a:lnSpc>
              <a:spcPct val="90000"/>
            </a:lnSpc>
            <a:spcBef>
              <a:spcPct val="0"/>
            </a:spcBef>
            <a:spcAft>
              <a:spcPct val="35000"/>
            </a:spcAft>
            <a:buNone/>
          </a:pPr>
          <a:endParaRPr lang="hr-HR" sz="1050" b="0" kern="1200" baseline="0" dirty="0">
            <a:solidFill>
              <a:schemeClr val="tx2"/>
            </a:solidFill>
          </a:endParaRPr>
        </a:p>
      </dsp:txBody>
      <dsp:txXfrm>
        <a:off x="3412324" y="974113"/>
        <a:ext cx="1087668" cy="208572"/>
      </dsp:txXfrm>
    </dsp:sp>
    <dsp:sp modelId="{07967EF0-91CD-4AF1-ADB2-6470E08FE47E}">
      <dsp:nvSpPr>
        <dsp:cNvPr id="0" name=""/>
        <dsp:cNvSpPr/>
      </dsp:nvSpPr>
      <dsp:spPr>
        <a:xfrm>
          <a:off x="519304" y="1127287"/>
          <a:ext cx="1208521" cy="625718"/>
        </a:xfrm>
        <a:prstGeom prst="rect">
          <a:avLst/>
        </a:prstGeom>
        <a:solidFill>
          <a:schemeClr val="tx2"/>
        </a:solidFill>
        <a:ln>
          <a:noFill/>
        </a:ln>
        <a:effectLst>
          <a:outerShdw blurRad="63500" sx="102000" sy="102000" algn="ctr" rotWithShape="0">
            <a:prstClr val="black">
              <a:alpha val="40000"/>
            </a:prstClr>
          </a:outerShdw>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88296" numCol="1" spcCol="1270" anchor="ctr" anchorCtr="0">
          <a:noAutofit/>
        </a:bodyPr>
        <a:lstStyle/>
        <a:p>
          <a:pPr marL="0" lvl="0" indent="0" algn="ctr" defTabSz="466725">
            <a:lnSpc>
              <a:spcPct val="90000"/>
            </a:lnSpc>
            <a:spcBef>
              <a:spcPct val="0"/>
            </a:spcBef>
            <a:spcAft>
              <a:spcPct val="35000"/>
            </a:spcAft>
            <a:buNone/>
          </a:pPr>
          <a:r>
            <a:rPr lang="hr-HR" sz="1050" kern="1200" dirty="0">
              <a:solidFill>
                <a:schemeClr val="bg1"/>
              </a:solidFill>
            </a:rPr>
            <a:t>TAJNICA</a:t>
          </a:r>
        </a:p>
      </dsp:txBody>
      <dsp:txXfrm>
        <a:off x="519304" y="1127287"/>
        <a:ext cx="1208521" cy="625718"/>
      </dsp:txXfrm>
    </dsp:sp>
    <dsp:sp modelId="{8B0A9424-FB18-4A48-82F4-8FFFC021B946}">
      <dsp:nvSpPr>
        <dsp:cNvPr id="0" name=""/>
        <dsp:cNvSpPr/>
      </dsp:nvSpPr>
      <dsp:spPr>
        <a:xfrm>
          <a:off x="761008" y="1613959"/>
          <a:ext cx="1087668" cy="208572"/>
        </a:xfrm>
        <a:prstGeom prst="rect">
          <a:avLst/>
        </a:prstGeom>
        <a:solidFill>
          <a:schemeClr val="lt1">
            <a:alpha val="90000"/>
            <a:hueOff val="0"/>
            <a:satOff val="0"/>
            <a:lumOff val="0"/>
            <a:alphaOff val="0"/>
          </a:schemeClr>
        </a:solidFill>
        <a:ln w="9525" cap="flat" cmpd="sng" algn="ctr">
          <a:noFill/>
          <a:prstDash val="solid"/>
        </a:ln>
        <a:effectLst>
          <a:softEdge rad="12700"/>
        </a:effectLst>
      </dsp:spPr>
      <dsp:style>
        <a:lnRef idx="1">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endParaRPr lang="hr-HR" sz="1100" kern="1200">
            <a:solidFill>
              <a:schemeClr val="tx2"/>
            </a:solidFill>
          </a:endParaRPr>
        </a:p>
      </dsp:txBody>
      <dsp:txXfrm>
        <a:off x="761008" y="1613959"/>
        <a:ext cx="1087668" cy="208572"/>
      </dsp:txXfrm>
    </dsp:sp>
    <dsp:sp modelId="{56C7568F-1D0F-4537-BC94-D047C24F9374}">
      <dsp:nvSpPr>
        <dsp:cNvPr id="0" name=""/>
        <dsp:cNvSpPr/>
      </dsp:nvSpPr>
      <dsp:spPr>
        <a:xfrm>
          <a:off x="4973331" y="1518186"/>
          <a:ext cx="1019363" cy="459796"/>
        </a:xfrm>
        <a:prstGeom prst="rect">
          <a:avLst/>
        </a:prstGeom>
        <a:solidFill>
          <a:schemeClr val="tx2"/>
        </a:solidFill>
        <a:ln>
          <a:noFill/>
        </a:ln>
        <a:effectLst>
          <a:outerShdw blurRad="63500" sx="102000" sy="102000" algn="ctr" rotWithShape="0">
            <a:prstClr val="black">
              <a:alpha val="40000"/>
            </a:prstClr>
          </a:outerShdw>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88296" numCol="1" spcCol="1270" anchor="ctr" anchorCtr="0">
          <a:noAutofit/>
        </a:bodyPr>
        <a:lstStyle/>
        <a:p>
          <a:pPr marL="0" lvl="0" indent="0" algn="ctr" defTabSz="466725">
            <a:lnSpc>
              <a:spcPct val="90000"/>
            </a:lnSpc>
            <a:spcBef>
              <a:spcPct val="0"/>
            </a:spcBef>
            <a:spcAft>
              <a:spcPct val="35000"/>
            </a:spcAft>
            <a:buNone/>
          </a:pPr>
          <a:r>
            <a:rPr lang="hr-HR" sz="1050" kern="1200" dirty="0">
              <a:solidFill>
                <a:schemeClr val="bg1"/>
              </a:solidFill>
            </a:rPr>
            <a:t>PODRUŽNICA</a:t>
          </a:r>
        </a:p>
      </dsp:txBody>
      <dsp:txXfrm>
        <a:off x="4973331" y="1518186"/>
        <a:ext cx="1019363" cy="459796"/>
      </dsp:txXfrm>
    </dsp:sp>
    <dsp:sp modelId="{7628DE25-6988-4BBC-8A44-D6CC7F2B9AC0}">
      <dsp:nvSpPr>
        <dsp:cNvPr id="0" name=""/>
        <dsp:cNvSpPr/>
      </dsp:nvSpPr>
      <dsp:spPr>
        <a:xfrm>
          <a:off x="5205573" y="1949551"/>
          <a:ext cx="917427" cy="153265"/>
        </a:xfrm>
        <a:prstGeom prst="rect">
          <a:avLst/>
        </a:prstGeom>
        <a:solidFill>
          <a:schemeClr val="lt1">
            <a:alpha val="90000"/>
            <a:hueOff val="0"/>
            <a:satOff val="0"/>
            <a:lumOff val="0"/>
            <a:alphaOff val="0"/>
          </a:schemeClr>
        </a:solidFill>
        <a:ln w="9525" cap="flat" cmpd="sng" algn="ctr">
          <a:noFill/>
          <a:prstDash val="solid"/>
        </a:ln>
        <a:effectLst>
          <a:softEdge rad="12700"/>
        </a:effectLst>
      </dsp:spPr>
      <dsp:style>
        <a:lnRef idx="1">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ctr" defTabSz="466725">
            <a:lnSpc>
              <a:spcPct val="90000"/>
            </a:lnSpc>
            <a:spcBef>
              <a:spcPct val="0"/>
            </a:spcBef>
            <a:spcAft>
              <a:spcPct val="35000"/>
            </a:spcAft>
            <a:buNone/>
          </a:pPr>
          <a:r>
            <a:rPr lang="hr-HR" sz="1050" b="0" kern="1200" dirty="0">
              <a:solidFill>
                <a:schemeClr val="tx2"/>
              </a:solidFill>
            </a:rPr>
            <a:t>DIREKTOR</a:t>
          </a:r>
        </a:p>
      </dsp:txBody>
      <dsp:txXfrm>
        <a:off x="5205573" y="1949551"/>
        <a:ext cx="917427" cy="153265"/>
      </dsp:txXfrm>
    </dsp:sp>
    <dsp:sp modelId="{E3EDA5BD-853B-4D63-82BB-51EF0A51FAC2}">
      <dsp:nvSpPr>
        <dsp:cNvPr id="0" name=""/>
        <dsp:cNvSpPr/>
      </dsp:nvSpPr>
      <dsp:spPr>
        <a:xfrm>
          <a:off x="4252494" y="2394817"/>
          <a:ext cx="1019363" cy="459796"/>
        </a:xfrm>
        <a:prstGeom prst="rect">
          <a:avLst/>
        </a:prstGeom>
        <a:solidFill>
          <a:schemeClr val="tx2"/>
        </a:solidFill>
        <a:ln>
          <a:noFill/>
        </a:ln>
        <a:effectLst>
          <a:outerShdw blurRad="63500" sx="102000" sy="102000" algn="ctr" rotWithShape="0">
            <a:prstClr val="black">
              <a:alpha val="40000"/>
            </a:prstClr>
          </a:outerShdw>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88296" numCol="1" spcCol="1270" anchor="ctr" anchorCtr="0">
          <a:noAutofit/>
        </a:bodyPr>
        <a:lstStyle/>
        <a:p>
          <a:pPr marL="0" lvl="0" indent="0" algn="ctr" defTabSz="400050">
            <a:lnSpc>
              <a:spcPct val="90000"/>
            </a:lnSpc>
            <a:spcBef>
              <a:spcPct val="0"/>
            </a:spcBef>
            <a:spcAft>
              <a:spcPct val="35000"/>
            </a:spcAft>
            <a:buNone/>
          </a:pPr>
          <a:r>
            <a:rPr lang="hr-HR" sz="900" kern="1200">
              <a:solidFill>
                <a:schemeClr val="bg1"/>
              </a:solidFill>
            </a:rPr>
            <a:t>SAVJETNIK DIREKTORA PODRUŽNICE</a:t>
          </a:r>
          <a:endParaRPr lang="hr-HR" sz="900" kern="1200" dirty="0">
            <a:solidFill>
              <a:schemeClr val="bg1"/>
            </a:solidFill>
          </a:endParaRPr>
        </a:p>
      </dsp:txBody>
      <dsp:txXfrm>
        <a:off x="4252494" y="2394817"/>
        <a:ext cx="1019363" cy="459796"/>
      </dsp:txXfrm>
    </dsp:sp>
    <dsp:sp modelId="{EA661FD4-7676-4A24-9F78-D5EC48387052}">
      <dsp:nvSpPr>
        <dsp:cNvPr id="0" name=""/>
        <dsp:cNvSpPr/>
      </dsp:nvSpPr>
      <dsp:spPr>
        <a:xfrm>
          <a:off x="4487791" y="2758404"/>
          <a:ext cx="917427" cy="153265"/>
        </a:xfrm>
        <a:prstGeom prst="rect">
          <a:avLst/>
        </a:prstGeom>
        <a:solidFill>
          <a:schemeClr val="lt1">
            <a:alpha val="90000"/>
            <a:hueOff val="0"/>
            <a:satOff val="0"/>
            <a:lumOff val="0"/>
            <a:alphaOff val="0"/>
          </a:schemeClr>
        </a:solidFill>
        <a:ln w="9525" cap="flat" cmpd="sng" algn="ctr">
          <a:noFill/>
          <a:prstDash val="solid"/>
        </a:ln>
        <a:effectLst>
          <a:softEdge rad="12700"/>
        </a:effectLst>
      </dsp:spPr>
      <dsp:style>
        <a:lnRef idx="1">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r" defTabSz="355600">
            <a:lnSpc>
              <a:spcPct val="90000"/>
            </a:lnSpc>
            <a:spcBef>
              <a:spcPct val="0"/>
            </a:spcBef>
            <a:spcAft>
              <a:spcPct val="35000"/>
            </a:spcAft>
            <a:buNone/>
          </a:pPr>
          <a:endParaRPr lang="hr-HR" sz="800" kern="1200">
            <a:solidFill>
              <a:schemeClr val="tx2"/>
            </a:solidFill>
          </a:endParaRPr>
        </a:p>
      </dsp:txBody>
      <dsp:txXfrm>
        <a:off x="4487791" y="2758404"/>
        <a:ext cx="917427" cy="153265"/>
      </dsp:txXfrm>
    </dsp:sp>
    <dsp:sp modelId="{39D1122C-B83D-42B3-B489-6ADFFED5F6DB}">
      <dsp:nvSpPr>
        <dsp:cNvPr id="0" name=""/>
        <dsp:cNvSpPr/>
      </dsp:nvSpPr>
      <dsp:spPr>
        <a:xfrm>
          <a:off x="5694169" y="2394817"/>
          <a:ext cx="1019363" cy="459796"/>
        </a:xfrm>
        <a:prstGeom prst="rect">
          <a:avLst/>
        </a:prstGeom>
        <a:solidFill>
          <a:schemeClr val="tx2"/>
        </a:solidFill>
        <a:ln>
          <a:noFill/>
        </a:ln>
        <a:effectLst>
          <a:outerShdw blurRad="63500" sx="102000" sy="102000" algn="ctr" rotWithShape="0">
            <a:prstClr val="black">
              <a:alpha val="40000"/>
            </a:prstClr>
          </a:outerShdw>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88296" numCol="1" spcCol="1270" anchor="ctr" anchorCtr="0">
          <a:noAutofit/>
        </a:bodyPr>
        <a:lstStyle/>
        <a:p>
          <a:pPr marL="0" lvl="0" indent="0" algn="ctr" defTabSz="466725">
            <a:lnSpc>
              <a:spcPct val="90000"/>
            </a:lnSpc>
            <a:spcBef>
              <a:spcPct val="0"/>
            </a:spcBef>
            <a:spcAft>
              <a:spcPct val="35000"/>
            </a:spcAft>
            <a:buNone/>
          </a:pPr>
          <a:r>
            <a:rPr lang="hr-HR" sz="1050" kern="1200">
              <a:solidFill>
                <a:schemeClr val="bg1"/>
              </a:solidFill>
            </a:rPr>
            <a:t>TAJNICA</a:t>
          </a:r>
          <a:endParaRPr lang="hr-HR" sz="1050" kern="1200" dirty="0">
            <a:solidFill>
              <a:schemeClr val="bg1"/>
            </a:solidFill>
          </a:endParaRPr>
        </a:p>
      </dsp:txBody>
      <dsp:txXfrm>
        <a:off x="5694169" y="2394817"/>
        <a:ext cx="1019363" cy="459796"/>
      </dsp:txXfrm>
    </dsp:sp>
    <dsp:sp modelId="{F745E9EE-141D-4277-B372-7DA7013F02A1}">
      <dsp:nvSpPr>
        <dsp:cNvPr id="0" name=""/>
        <dsp:cNvSpPr/>
      </dsp:nvSpPr>
      <dsp:spPr>
        <a:xfrm>
          <a:off x="5926410" y="2769032"/>
          <a:ext cx="917427" cy="153265"/>
        </a:xfrm>
        <a:prstGeom prst="rect">
          <a:avLst/>
        </a:prstGeom>
        <a:solidFill>
          <a:schemeClr val="lt1">
            <a:alpha val="90000"/>
            <a:hueOff val="0"/>
            <a:satOff val="0"/>
            <a:lumOff val="0"/>
            <a:alphaOff val="0"/>
          </a:schemeClr>
        </a:solidFill>
        <a:ln w="9525" cap="flat" cmpd="sng" algn="ctr">
          <a:noFill/>
          <a:prstDash val="solid"/>
        </a:ln>
        <a:effectLst>
          <a:softEdge rad="12700"/>
        </a:effectLst>
      </dsp:spPr>
      <dsp:style>
        <a:lnRef idx="1">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r" defTabSz="355600">
            <a:lnSpc>
              <a:spcPct val="90000"/>
            </a:lnSpc>
            <a:spcBef>
              <a:spcPct val="0"/>
            </a:spcBef>
            <a:spcAft>
              <a:spcPct val="35000"/>
            </a:spcAft>
            <a:buNone/>
          </a:pPr>
          <a:endParaRPr lang="hr-HR" sz="800" kern="1200">
            <a:solidFill>
              <a:schemeClr val="tx2"/>
            </a:solidFill>
          </a:endParaRPr>
        </a:p>
      </dsp:txBody>
      <dsp:txXfrm>
        <a:off x="5926410" y="2769032"/>
        <a:ext cx="917427" cy="153265"/>
      </dsp:txXfrm>
    </dsp:sp>
    <dsp:sp modelId="{B7C5ADE7-21F8-4763-9A30-48B79487740E}">
      <dsp:nvSpPr>
        <dsp:cNvPr id="0" name=""/>
        <dsp:cNvSpPr/>
      </dsp:nvSpPr>
      <dsp:spPr>
        <a:xfrm>
          <a:off x="846613" y="3404409"/>
          <a:ext cx="1208521" cy="625718"/>
        </a:xfrm>
        <a:prstGeom prst="rect">
          <a:avLst/>
        </a:prstGeom>
        <a:solidFill>
          <a:schemeClr val="tx2"/>
        </a:solidFill>
        <a:ln>
          <a:noFill/>
        </a:ln>
        <a:effectLst>
          <a:outerShdw blurRad="63500" sx="102000" sy="102000" algn="ctr" rotWithShape="0">
            <a:prstClr val="black">
              <a:alpha val="40000"/>
            </a:prstClr>
          </a:outerShdw>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88296" numCol="1" spcCol="1270" anchor="ctr" anchorCtr="0">
          <a:noAutofit/>
        </a:bodyPr>
        <a:lstStyle/>
        <a:p>
          <a:pPr marL="0" lvl="0" indent="0" algn="ctr" defTabSz="311150">
            <a:lnSpc>
              <a:spcPct val="90000"/>
            </a:lnSpc>
            <a:spcBef>
              <a:spcPct val="0"/>
            </a:spcBef>
            <a:spcAft>
              <a:spcPct val="35000"/>
            </a:spcAft>
            <a:buNone/>
          </a:pPr>
          <a:r>
            <a:rPr lang="hr-HR" sz="700" kern="1200">
              <a:solidFill>
                <a:schemeClr val="bg1"/>
              </a:solidFill>
            </a:rPr>
            <a:t>SEKTOR VODOOPSKRBE, ODVODNJE I PROČIŠĆAVANJA OTPADNIH VODA</a:t>
          </a:r>
          <a:endParaRPr lang="hr-HR" sz="700" kern="1200" dirty="0">
            <a:solidFill>
              <a:schemeClr val="bg1"/>
            </a:solidFill>
          </a:endParaRPr>
        </a:p>
      </dsp:txBody>
      <dsp:txXfrm>
        <a:off x="846613" y="3404409"/>
        <a:ext cx="1208521" cy="625718"/>
      </dsp:txXfrm>
    </dsp:sp>
    <dsp:sp modelId="{F0C9B510-5B90-4BB6-A2DB-908A48689523}">
      <dsp:nvSpPr>
        <dsp:cNvPr id="0" name=""/>
        <dsp:cNvSpPr/>
      </dsp:nvSpPr>
      <dsp:spPr>
        <a:xfrm>
          <a:off x="1054819" y="3857572"/>
          <a:ext cx="1087668" cy="208572"/>
        </a:xfrm>
        <a:prstGeom prst="rect">
          <a:avLst/>
        </a:prstGeom>
        <a:solidFill>
          <a:schemeClr val="lt1">
            <a:alpha val="90000"/>
            <a:hueOff val="0"/>
            <a:satOff val="0"/>
            <a:lumOff val="0"/>
            <a:alphaOff val="0"/>
          </a:schemeClr>
        </a:solidFill>
        <a:ln w="9525" cap="flat" cmpd="sng" algn="ctr">
          <a:noFill/>
          <a:prstDash val="solid"/>
        </a:ln>
        <a:effectLst>
          <a:softEdge rad="12700"/>
        </a:effectLst>
      </dsp:spPr>
      <dsp:style>
        <a:lnRef idx="1">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a:lnSpc>
              <a:spcPct val="90000"/>
            </a:lnSpc>
            <a:spcBef>
              <a:spcPct val="0"/>
            </a:spcBef>
            <a:spcAft>
              <a:spcPct val="35000"/>
            </a:spcAft>
            <a:buNone/>
          </a:pPr>
          <a:r>
            <a:rPr lang="hr-HR" sz="1000" b="0" kern="1200" dirty="0">
              <a:solidFill>
                <a:schemeClr val="tx2"/>
              </a:solidFill>
            </a:rPr>
            <a:t>TEHNIČKI DIREKTOR</a:t>
          </a:r>
        </a:p>
      </dsp:txBody>
      <dsp:txXfrm>
        <a:off x="1054819" y="3857572"/>
        <a:ext cx="1087668" cy="208572"/>
      </dsp:txXfrm>
    </dsp:sp>
    <dsp:sp modelId="{3128627A-CCE0-4493-BC45-BB2948C709A3}">
      <dsp:nvSpPr>
        <dsp:cNvPr id="0" name=""/>
        <dsp:cNvSpPr/>
      </dsp:nvSpPr>
      <dsp:spPr>
        <a:xfrm>
          <a:off x="3182756" y="3400091"/>
          <a:ext cx="1208521" cy="625718"/>
        </a:xfrm>
        <a:prstGeom prst="rect">
          <a:avLst/>
        </a:prstGeom>
        <a:solidFill>
          <a:schemeClr val="tx2"/>
        </a:solidFill>
        <a:ln>
          <a:noFill/>
        </a:ln>
        <a:effectLst>
          <a:outerShdw blurRad="63500" sx="102000" sy="102000" algn="ctr" rotWithShape="0">
            <a:prstClr val="black">
              <a:alpha val="40000"/>
            </a:prstClr>
          </a:outerShdw>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88296" numCol="1" spcCol="1270" anchor="ctr" anchorCtr="0">
          <a:noAutofit/>
        </a:bodyPr>
        <a:lstStyle/>
        <a:p>
          <a:pPr marL="0" lvl="0" indent="0" algn="ctr" defTabSz="311150">
            <a:lnSpc>
              <a:spcPct val="90000"/>
            </a:lnSpc>
            <a:spcBef>
              <a:spcPct val="0"/>
            </a:spcBef>
            <a:spcAft>
              <a:spcPct val="35000"/>
            </a:spcAft>
            <a:buNone/>
          </a:pPr>
          <a:r>
            <a:rPr lang="hr-HR" sz="700" kern="1200">
              <a:solidFill>
                <a:schemeClr val="bg1"/>
              </a:solidFill>
            </a:rPr>
            <a:t>SEKTOR RAČUNOVODSTVA, FINANCIJA I KONTROLINGA</a:t>
          </a:r>
          <a:endParaRPr lang="hr-HR" sz="700" kern="1200" dirty="0">
            <a:solidFill>
              <a:schemeClr val="bg1"/>
            </a:solidFill>
          </a:endParaRPr>
        </a:p>
      </dsp:txBody>
      <dsp:txXfrm>
        <a:off x="3182756" y="3400091"/>
        <a:ext cx="1208521" cy="625718"/>
      </dsp:txXfrm>
    </dsp:sp>
    <dsp:sp modelId="{01F2495F-9F03-4901-8143-AC42115AB6A8}">
      <dsp:nvSpPr>
        <dsp:cNvPr id="0" name=""/>
        <dsp:cNvSpPr/>
      </dsp:nvSpPr>
      <dsp:spPr>
        <a:xfrm>
          <a:off x="3424456" y="3886761"/>
          <a:ext cx="1087668" cy="208572"/>
        </a:xfrm>
        <a:prstGeom prst="rect">
          <a:avLst/>
        </a:prstGeom>
        <a:solidFill>
          <a:schemeClr val="lt1">
            <a:alpha val="90000"/>
            <a:hueOff val="0"/>
            <a:satOff val="0"/>
            <a:lumOff val="0"/>
            <a:alphaOff val="0"/>
          </a:schemeClr>
        </a:solidFill>
        <a:ln w="9525" cap="flat" cmpd="sng" algn="ctr">
          <a:noFill/>
          <a:prstDash val="solid"/>
        </a:ln>
        <a:effectLst>
          <a:softEdge rad="12700"/>
        </a:effectLst>
      </dsp:spPr>
      <dsp:style>
        <a:lnRef idx="1">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ctr" defTabSz="466725">
            <a:lnSpc>
              <a:spcPct val="90000"/>
            </a:lnSpc>
            <a:spcBef>
              <a:spcPct val="0"/>
            </a:spcBef>
            <a:spcAft>
              <a:spcPct val="35000"/>
            </a:spcAft>
            <a:buNone/>
          </a:pPr>
          <a:r>
            <a:rPr lang="hr-HR" sz="1050" b="0" kern="1200" dirty="0">
              <a:solidFill>
                <a:schemeClr val="tx2"/>
              </a:solidFill>
            </a:rPr>
            <a:t>RUKOVODITELJ</a:t>
          </a:r>
        </a:p>
      </dsp:txBody>
      <dsp:txXfrm>
        <a:off x="3424456" y="3886761"/>
        <a:ext cx="1087668" cy="208572"/>
      </dsp:txXfrm>
    </dsp:sp>
    <dsp:sp modelId="{44414890-BC2E-4134-8F00-2CB9F7A84DE8}">
      <dsp:nvSpPr>
        <dsp:cNvPr id="0" name=""/>
        <dsp:cNvSpPr/>
      </dsp:nvSpPr>
      <dsp:spPr>
        <a:xfrm>
          <a:off x="6176564" y="3400736"/>
          <a:ext cx="1208521" cy="625718"/>
        </a:xfrm>
        <a:prstGeom prst="rect">
          <a:avLst/>
        </a:prstGeom>
        <a:solidFill>
          <a:schemeClr val="tx2"/>
        </a:solidFill>
        <a:ln>
          <a:noFill/>
        </a:ln>
        <a:effectLst>
          <a:outerShdw blurRad="63500" sx="102000" sy="102000" algn="ctr" rotWithShape="0">
            <a:prstClr val="black">
              <a:alpha val="40000"/>
            </a:prstClr>
          </a:outerShdw>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88296" numCol="1" spcCol="1270" anchor="ctr" anchorCtr="0">
          <a:noAutofit/>
        </a:bodyPr>
        <a:lstStyle/>
        <a:p>
          <a:pPr marL="0" lvl="0" indent="0" algn="ctr" defTabSz="311150">
            <a:lnSpc>
              <a:spcPct val="90000"/>
            </a:lnSpc>
            <a:spcBef>
              <a:spcPct val="0"/>
            </a:spcBef>
            <a:spcAft>
              <a:spcPct val="35000"/>
            </a:spcAft>
            <a:buNone/>
          </a:pPr>
          <a:r>
            <a:rPr lang="hr-HR" sz="700" kern="1200" dirty="0">
              <a:solidFill>
                <a:schemeClr val="bg1"/>
              </a:solidFill>
            </a:rPr>
            <a:t>SEKTOR OPĆIH, PRAVNIH I KADROVSKIH POSLOVA</a:t>
          </a:r>
        </a:p>
      </dsp:txBody>
      <dsp:txXfrm>
        <a:off x="6176564" y="3400736"/>
        <a:ext cx="1208521" cy="625718"/>
      </dsp:txXfrm>
    </dsp:sp>
    <dsp:sp modelId="{2A1A0E82-A082-4DD2-92BA-F97AA9CFEE78}">
      <dsp:nvSpPr>
        <dsp:cNvPr id="0" name=""/>
        <dsp:cNvSpPr/>
      </dsp:nvSpPr>
      <dsp:spPr>
        <a:xfrm>
          <a:off x="6451763" y="3892996"/>
          <a:ext cx="1087668" cy="208572"/>
        </a:xfrm>
        <a:prstGeom prst="rect">
          <a:avLst/>
        </a:prstGeom>
        <a:solidFill>
          <a:schemeClr val="lt1">
            <a:alpha val="90000"/>
            <a:hueOff val="0"/>
            <a:satOff val="0"/>
            <a:lumOff val="0"/>
            <a:alphaOff val="0"/>
          </a:schemeClr>
        </a:solidFill>
        <a:ln w="9525" cap="flat" cmpd="sng" algn="ctr">
          <a:noFill/>
          <a:prstDash val="solid"/>
        </a:ln>
        <a:effectLst>
          <a:softEdge rad="12700"/>
        </a:effectLst>
      </dsp:spPr>
      <dsp:style>
        <a:lnRef idx="1">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ctr" defTabSz="466725">
            <a:lnSpc>
              <a:spcPct val="90000"/>
            </a:lnSpc>
            <a:spcBef>
              <a:spcPct val="0"/>
            </a:spcBef>
            <a:spcAft>
              <a:spcPct val="35000"/>
            </a:spcAft>
            <a:buNone/>
          </a:pPr>
          <a:r>
            <a:rPr lang="hr-HR" sz="1050" b="0" kern="1200" dirty="0">
              <a:solidFill>
                <a:schemeClr val="tx2"/>
              </a:solidFill>
            </a:rPr>
            <a:t>RUKOVODITELJ</a:t>
          </a:r>
        </a:p>
      </dsp:txBody>
      <dsp:txXfrm>
        <a:off x="6451763" y="3892996"/>
        <a:ext cx="1087668" cy="208572"/>
      </dsp:txXfrm>
    </dsp:sp>
    <dsp:sp modelId="{C25EFCCE-4F9E-4670-8DD5-A308105A6F42}">
      <dsp:nvSpPr>
        <dsp:cNvPr id="0" name=""/>
        <dsp:cNvSpPr/>
      </dsp:nvSpPr>
      <dsp:spPr>
        <a:xfrm>
          <a:off x="2048581" y="1871925"/>
          <a:ext cx="1208521" cy="625718"/>
        </a:xfrm>
        <a:prstGeom prst="rect">
          <a:avLst/>
        </a:prstGeom>
        <a:solidFill>
          <a:schemeClr val="tx2"/>
        </a:solidFill>
        <a:ln>
          <a:noFill/>
        </a:ln>
        <a:effectLst>
          <a:outerShdw blurRad="63500" sx="102000" sy="102000" algn="ctr" rotWithShape="0">
            <a:prstClr val="black">
              <a:alpha val="40000"/>
            </a:prstClr>
          </a:outerShdw>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88296" numCol="1" spcCol="1270" anchor="ctr" anchorCtr="0">
          <a:noAutofit/>
        </a:bodyPr>
        <a:lstStyle/>
        <a:p>
          <a:pPr marL="0" lvl="0" indent="0" algn="ctr" defTabSz="466725">
            <a:lnSpc>
              <a:spcPct val="90000"/>
            </a:lnSpc>
            <a:spcBef>
              <a:spcPct val="0"/>
            </a:spcBef>
            <a:spcAft>
              <a:spcPct val="35000"/>
            </a:spcAft>
            <a:buNone/>
          </a:pPr>
          <a:r>
            <a:rPr lang="hr-HR" sz="1050" kern="1200">
              <a:solidFill>
                <a:schemeClr val="bg1"/>
              </a:solidFill>
            </a:rPr>
            <a:t>ZAMJENIK DIREKTORA</a:t>
          </a:r>
          <a:endParaRPr lang="hr-HR" sz="1050" kern="1200" dirty="0">
            <a:solidFill>
              <a:schemeClr val="bg1"/>
            </a:solidFill>
          </a:endParaRPr>
        </a:p>
      </dsp:txBody>
      <dsp:txXfrm>
        <a:off x="2048581" y="1871925"/>
        <a:ext cx="1208521" cy="625718"/>
      </dsp:txXfrm>
    </dsp:sp>
    <dsp:sp modelId="{8E4C6C7B-BB76-486A-9AD5-05D956AFD534}">
      <dsp:nvSpPr>
        <dsp:cNvPr id="0" name=""/>
        <dsp:cNvSpPr/>
      </dsp:nvSpPr>
      <dsp:spPr>
        <a:xfrm>
          <a:off x="2290291" y="2358593"/>
          <a:ext cx="1087668" cy="208572"/>
        </a:xfrm>
        <a:prstGeom prst="rect">
          <a:avLst/>
        </a:prstGeom>
        <a:solidFill>
          <a:schemeClr val="lt1">
            <a:alpha val="90000"/>
            <a:hueOff val="0"/>
            <a:satOff val="0"/>
            <a:lumOff val="0"/>
            <a:alphaOff val="0"/>
          </a:schemeClr>
        </a:solidFill>
        <a:ln w="9525" cap="flat" cmpd="sng" algn="ctr">
          <a:noFill/>
          <a:prstDash val="solid"/>
        </a:ln>
        <a:effectLst>
          <a:softEdge rad="12700"/>
        </a:effectLst>
      </dsp:spPr>
      <dsp:style>
        <a:lnRef idx="1">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66725">
            <a:lnSpc>
              <a:spcPct val="90000"/>
            </a:lnSpc>
            <a:spcBef>
              <a:spcPct val="0"/>
            </a:spcBef>
            <a:spcAft>
              <a:spcPct val="35000"/>
            </a:spcAft>
            <a:buNone/>
          </a:pPr>
          <a:endParaRPr lang="hr-HR" sz="1050" b="0" kern="1200">
            <a:solidFill>
              <a:schemeClr val="tx2"/>
            </a:solidFill>
          </a:endParaRPr>
        </a:p>
      </dsp:txBody>
      <dsp:txXfrm>
        <a:off x="2290291" y="2358593"/>
        <a:ext cx="1087668" cy="2085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92121-21DA-4563-9A65-AD4446412ABE}">
      <dsp:nvSpPr>
        <dsp:cNvPr id="0" name=""/>
        <dsp:cNvSpPr/>
      </dsp:nvSpPr>
      <dsp:spPr>
        <a:xfrm>
          <a:off x="6412229" y="2358322"/>
          <a:ext cx="3404174" cy="380630"/>
        </a:xfrm>
        <a:custGeom>
          <a:avLst/>
          <a:gdLst/>
          <a:ahLst/>
          <a:cxnLst/>
          <a:rect l="0" t="0" r="0" b="0"/>
          <a:pathLst>
            <a:path>
              <a:moveTo>
                <a:pt x="0" y="0"/>
              </a:moveTo>
              <a:lnTo>
                <a:pt x="0" y="283544"/>
              </a:lnTo>
              <a:lnTo>
                <a:pt x="3404174" y="283544"/>
              </a:lnTo>
              <a:lnTo>
                <a:pt x="3404174" y="38063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599CBD2-17D9-4FC3-B3F8-79AEA9E9AA3D}">
      <dsp:nvSpPr>
        <dsp:cNvPr id="0" name=""/>
        <dsp:cNvSpPr/>
      </dsp:nvSpPr>
      <dsp:spPr>
        <a:xfrm>
          <a:off x="8096445" y="4120162"/>
          <a:ext cx="91440" cy="235405"/>
        </a:xfrm>
        <a:custGeom>
          <a:avLst/>
          <a:gdLst/>
          <a:ahLst/>
          <a:cxnLst/>
          <a:rect l="0" t="0" r="0" b="0"/>
          <a:pathLst>
            <a:path>
              <a:moveTo>
                <a:pt x="45720" y="0"/>
              </a:moveTo>
              <a:lnTo>
                <a:pt x="45720" y="23540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BD89D2E-0480-40B6-A425-4815D7033CEB}">
      <dsp:nvSpPr>
        <dsp:cNvPr id="0" name=""/>
        <dsp:cNvSpPr/>
      </dsp:nvSpPr>
      <dsp:spPr>
        <a:xfrm>
          <a:off x="8096445" y="3269608"/>
          <a:ext cx="91440" cy="319899"/>
        </a:xfrm>
        <a:custGeom>
          <a:avLst/>
          <a:gdLst/>
          <a:ahLst/>
          <a:cxnLst/>
          <a:rect l="0" t="0" r="0" b="0"/>
          <a:pathLst>
            <a:path>
              <a:moveTo>
                <a:pt x="51003" y="0"/>
              </a:moveTo>
              <a:lnTo>
                <a:pt x="51003" y="222813"/>
              </a:lnTo>
              <a:lnTo>
                <a:pt x="45720" y="222813"/>
              </a:lnTo>
              <a:lnTo>
                <a:pt x="45720" y="31989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9CA7BAE-2DBB-496F-BA47-3FA61F06A34E}">
      <dsp:nvSpPr>
        <dsp:cNvPr id="0" name=""/>
        <dsp:cNvSpPr/>
      </dsp:nvSpPr>
      <dsp:spPr>
        <a:xfrm>
          <a:off x="6412229" y="2358322"/>
          <a:ext cx="1735219" cy="380630"/>
        </a:xfrm>
        <a:custGeom>
          <a:avLst/>
          <a:gdLst/>
          <a:ahLst/>
          <a:cxnLst/>
          <a:rect l="0" t="0" r="0" b="0"/>
          <a:pathLst>
            <a:path>
              <a:moveTo>
                <a:pt x="0" y="0"/>
              </a:moveTo>
              <a:lnTo>
                <a:pt x="0" y="283544"/>
              </a:lnTo>
              <a:lnTo>
                <a:pt x="1735219" y="283544"/>
              </a:lnTo>
              <a:lnTo>
                <a:pt x="1735219" y="38063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B55CD7D-DCEA-4DD7-A05C-BD742A899236}">
      <dsp:nvSpPr>
        <dsp:cNvPr id="0" name=""/>
        <dsp:cNvSpPr/>
      </dsp:nvSpPr>
      <dsp:spPr>
        <a:xfrm>
          <a:off x="6540758" y="3269608"/>
          <a:ext cx="91440" cy="300502"/>
        </a:xfrm>
        <a:custGeom>
          <a:avLst/>
          <a:gdLst/>
          <a:ahLst/>
          <a:cxnLst/>
          <a:rect l="0" t="0" r="0" b="0"/>
          <a:pathLst>
            <a:path>
              <a:moveTo>
                <a:pt x="45720" y="0"/>
              </a:moveTo>
              <a:lnTo>
                <a:pt x="45720" y="30050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A1A6EC3-D0CF-4808-AAB3-22D539CCF852}">
      <dsp:nvSpPr>
        <dsp:cNvPr id="0" name=""/>
        <dsp:cNvSpPr/>
      </dsp:nvSpPr>
      <dsp:spPr>
        <a:xfrm>
          <a:off x="6412229" y="2358322"/>
          <a:ext cx="174249" cy="380630"/>
        </a:xfrm>
        <a:custGeom>
          <a:avLst/>
          <a:gdLst/>
          <a:ahLst/>
          <a:cxnLst/>
          <a:rect l="0" t="0" r="0" b="0"/>
          <a:pathLst>
            <a:path>
              <a:moveTo>
                <a:pt x="0" y="0"/>
              </a:moveTo>
              <a:lnTo>
                <a:pt x="0" y="283544"/>
              </a:lnTo>
              <a:lnTo>
                <a:pt x="174249" y="283544"/>
              </a:lnTo>
              <a:lnTo>
                <a:pt x="174249" y="38063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ACE1F48-D8C5-4C9D-9013-434CE2CAF30E}">
      <dsp:nvSpPr>
        <dsp:cNvPr id="0" name=""/>
        <dsp:cNvSpPr/>
      </dsp:nvSpPr>
      <dsp:spPr>
        <a:xfrm>
          <a:off x="4062465" y="3262867"/>
          <a:ext cx="826225" cy="2525405"/>
        </a:xfrm>
        <a:custGeom>
          <a:avLst/>
          <a:gdLst/>
          <a:ahLst/>
          <a:cxnLst/>
          <a:rect l="0" t="0" r="0" b="0"/>
          <a:pathLst>
            <a:path>
              <a:moveTo>
                <a:pt x="826225" y="0"/>
              </a:moveTo>
              <a:lnTo>
                <a:pt x="826225" y="2428320"/>
              </a:lnTo>
              <a:lnTo>
                <a:pt x="0" y="2428320"/>
              </a:lnTo>
              <a:lnTo>
                <a:pt x="0" y="252540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29FA90-0C97-4910-A6A6-6EFAFC772E26}">
      <dsp:nvSpPr>
        <dsp:cNvPr id="0" name=""/>
        <dsp:cNvSpPr/>
      </dsp:nvSpPr>
      <dsp:spPr>
        <a:xfrm>
          <a:off x="4048402" y="3262867"/>
          <a:ext cx="840288" cy="1773341"/>
        </a:xfrm>
        <a:custGeom>
          <a:avLst/>
          <a:gdLst/>
          <a:ahLst/>
          <a:cxnLst/>
          <a:rect l="0" t="0" r="0" b="0"/>
          <a:pathLst>
            <a:path>
              <a:moveTo>
                <a:pt x="840288" y="0"/>
              </a:moveTo>
              <a:lnTo>
                <a:pt x="840288" y="1676255"/>
              </a:lnTo>
              <a:lnTo>
                <a:pt x="0" y="1676255"/>
              </a:lnTo>
              <a:lnTo>
                <a:pt x="0" y="177334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A55CC2B-058A-424F-B910-F34B9327214A}">
      <dsp:nvSpPr>
        <dsp:cNvPr id="0" name=""/>
        <dsp:cNvSpPr/>
      </dsp:nvSpPr>
      <dsp:spPr>
        <a:xfrm>
          <a:off x="4036091" y="3262867"/>
          <a:ext cx="852599" cy="1081837"/>
        </a:xfrm>
        <a:custGeom>
          <a:avLst/>
          <a:gdLst/>
          <a:ahLst/>
          <a:cxnLst/>
          <a:rect l="0" t="0" r="0" b="0"/>
          <a:pathLst>
            <a:path>
              <a:moveTo>
                <a:pt x="852599" y="0"/>
              </a:moveTo>
              <a:lnTo>
                <a:pt x="852599" y="984751"/>
              </a:lnTo>
              <a:lnTo>
                <a:pt x="0" y="984751"/>
              </a:lnTo>
              <a:lnTo>
                <a:pt x="0" y="108183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3BFCE2D-28B7-44CC-A636-7C258AB19AB8}">
      <dsp:nvSpPr>
        <dsp:cNvPr id="0" name=""/>
        <dsp:cNvSpPr/>
      </dsp:nvSpPr>
      <dsp:spPr>
        <a:xfrm>
          <a:off x="4026994" y="3262867"/>
          <a:ext cx="861695" cy="285348"/>
        </a:xfrm>
        <a:custGeom>
          <a:avLst/>
          <a:gdLst/>
          <a:ahLst/>
          <a:cxnLst/>
          <a:rect l="0" t="0" r="0" b="0"/>
          <a:pathLst>
            <a:path>
              <a:moveTo>
                <a:pt x="861695" y="0"/>
              </a:moveTo>
              <a:lnTo>
                <a:pt x="861695" y="188262"/>
              </a:lnTo>
              <a:lnTo>
                <a:pt x="0" y="188262"/>
              </a:lnTo>
              <a:lnTo>
                <a:pt x="0" y="28534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99F293B-7C05-4C19-8AE4-DCC5ADF05FF7}">
      <dsp:nvSpPr>
        <dsp:cNvPr id="0" name=""/>
        <dsp:cNvSpPr/>
      </dsp:nvSpPr>
      <dsp:spPr>
        <a:xfrm>
          <a:off x="4888690" y="2358322"/>
          <a:ext cx="1523538" cy="373890"/>
        </a:xfrm>
        <a:custGeom>
          <a:avLst/>
          <a:gdLst/>
          <a:ahLst/>
          <a:cxnLst/>
          <a:rect l="0" t="0" r="0" b="0"/>
          <a:pathLst>
            <a:path>
              <a:moveTo>
                <a:pt x="1523538" y="0"/>
              </a:moveTo>
              <a:lnTo>
                <a:pt x="1523538" y="276804"/>
              </a:lnTo>
              <a:lnTo>
                <a:pt x="0" y="276804"/>
              </a:lnTo>
              <a:lnTo>
                <a:pt x="0" y="37389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532E557-6050-4493-AC1E-621DCE27BF7A}">
      <dsp:nvSpPr>
        <dsp:cNvPr id="0" name=""/>
        <dsp:cNvSpPr/>
      </dsp:nvSpPr>
      <dsp:spPr>
        <a:xfrm>
          <a:off x="5634262" y="1601232"/>
          <a:ext cx="1555933" cy="757090"/>
        </a:xfrm>
        <a:prstGeom prst="rect">
          <a:avLst/>
        </a:prstGeom>
        <a:solidFill>
          <a:srgbClr val="292663"/>
        </a:solidFill>
        <a:ln>
          <a:solidFill>
            <a:schemeClr val="bg1"/>
          </a:solid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8714" numCol="1" spcCol="1270" anchor="ctr" anchorCtr="0">
          <a:noAutofit/>
        </a:bodyPr>
        <a:lstStyle/>
        <a:p>
          <a:pPr marL="0" lvl="0" indent="0" algn="ctr" defTabSz="355600">
            <a:lnSpc>
              <a:spcPct val="90000"/>
            </a:lnSpc>
            <a:spcBef>
              <a:spcPct val="0"/>
            </a:spcBef>
            <a:spcAft>
              <a:spcPct val="35000"/>
            </a:spcAft>
            <a:buNone/>
          </a:pPr>
          <a:r>
            <a:rPr lang="hr-HR" sz="800" kern="1200" dirty="0"/>
            <a:t>SEKTOR RAČUNOVODSTVA, FINANCIJA I KONTROLINGA</a:t>
          </a:r>
        </a:p>
      </dsp:txBody>
      <dsp:txXfrm>
        <a:off x="5634262" y="1601232"/>
        <a:ext cx="1555933" cy="757090"/>
      </dsp:txXfrm>
    </dsp:sp>
    <dsp:sp modelId="{242E38AF-6A81-4D04-AB61-F6BD735ED464}">
      <dsp:nvSpPr>
        <dsp:cNvPr id="0" name=""/>
        <dsp:cNvSpPr/>
      </dsp:nvSpPr>
      <dsp:spPr>
        <a:xfrm>
          <a:off x="6037518" y="2100473"/>
          <a:ext cx="1246921" cy="295806"/>
        </a:xfrm>
        <a:prstGeom prst="rect">
          <a:avLst/>
        </a:prstGeom>
        <a:solidFill>
          <a:schemeClr val="lt1">
            <a:alpha val="90000"/>
            <a:hueOff val="0"/>
            <a:satOff val="0"/>
            <a:lumOff val="0"/>
            <a:alphaOff val="0"/>
          </a:schemeClr>
        </a:solidFill>
        <a:ln w="9525" cap="flat" cmpd="sng" algn="ctr">
          <a:solidFill>
            <a:schemeClr val="bg1"/>
          </a:solidFill>
          <a:prstDash val="solid"/>
        </a:ln>
        <a:effectLst>
          <a:reflection blurRad="6350" stA="52000" endA="300" endPos="35000" dir="5400000" sy="-100000" algn="bl" rotWithShape="0"/>
        </a:effectLst>
      </dsp:spPr>
      <dsp:style>
        <a:lnRef idx="1">
          <a:scrgbClr r="0" g="0" b="0"/>
        </a:lnRef>
        <a:fillRef idx="1">
          <a:scrgbClr r="0" g="0" b="0"/>
        </a:fillRef>
        <a:effectRef idx="0">
          <a:scrgbClr r="0" g="0" b="0"/>
        </a:effectRef>
        <a:fontRef idx="minor"/>
      </dsp:style>
      <dsp:txBody>
        <a:bodyPr spcFirstLastPara="0" vert="horz" wrap="square" lIns="17780" tIns="4445" rIns="17780" bIns="4445" numCol="1" spcCol="1270" anchor="ctr" anchorCtr="0">
          <a:noAutofit/>
        </a:bodyPr>
        <a:lstStyle/>
        <a:p>
          <a:pPr marL="0" lvl="0" indent="0" algn="ctr" defTabSz="311150">
            <a:lnSpc>
              <a:spcPct val="90000"/>
            </a:lnSpc>
            <a:spcBef>
              <a:spcPct val="0"/>
            </a:spcBef>
            <a:spcAft>
              <a:spcPct val="35000"/>
            </a:spcAft>
            <a:buNone/>
          </a:pPr>
          <a:r>
            <a:rPr lang="hr-HR" sz="700" kern="1200" dirty="0">
              <a:solidFill>
                <a:schemeClr val="tx2"/>
              </a:solidFill>
            </a:rPr>
            <a:t>RUKOVODITELJ</a:t>
          </a:r>
        </a:p>
      </dsp:txBody>
      <dsp:txXfrm>
        <a:off x="6037518" y="2100473"/>
        <a:ext cx="1246921" cy="295806"/>
      </dsp:txXfrm>
    </dsp:sp>
    <dsp:sp modelId="{D9C90C9C-7307-4634-888C-1CA9121358B2}">
      <dsp:nvSpPr>
        <dsp:cNvPr id="0" name=""/>
        <dsp:cNvSpPr/>
      </dsp:nvSpPr>
      <dsp:spPr>
        <a:xfrm>
          <a:off x="4208055" y="2732213"/>
          <a:ext cx="1361271" cy="530654"/>
        </a:xfrm>
        <a:prstGeom prst="rect">
          <a:avLst/>
        </a:prstGeom>
        <a:solidFill>
          <a:srgbClr val="292663"/>
        </a:solidFill>
        <a:ln>
          <a:solidFill>
            <a:schemeClr val="bg1"/>
          </a:solid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58714" numCol="1" spcCol="1270" anchor="ctr" anchorCtr="0">
          <a:noAutofit/>
        </a:bodyPr>
        <a:lstStyle/>
        <a:p>
          <a:pPr marL="0" lvl="0" indent="0" algn="ctr" defTabSz="311150">
            <a:lnSpc>
              <a:spcPct val="90000"/>
            </a:lnSpc>
            <a:spcBef>
              <a:spcPct val="0"/>
            </a:spcBef>
            <a:spcAft>
              <a:spcPct val="35000"/>
            </a:spcAft>
            <a:buNone/>
          </a:pPr>
          <a:r>
            <a:rPr lang="hr-HR" sz="700" kern="1200" dirty="0"/>
            <a:t>ODJEL RAČUNOVODSTVA I FINANCIJA</a:t>
          </a:r>
        </a:p>
      </dsp:txBody>
      <dsp:txXfrm>
        <a:off x="4208055" y="2732213"/>
        <a:ext cx="1361271" cy="530654"/>
      </dsp:txXfrm>
    </dsp:sp>
    <dsp:sp modelId="{A3E65104-F2FE-4A99-B656-F9AA8136EE0F}">
      <dsp:nvSpPr>
        <dsp:cNvPr id="0" name=""/>
        <dsp:cNvSpPr/>
      </dsp:nvSpPr>
      <dsp:spPr>
        <a:xfrm>
          <a:off x="4676007" y="3093457"/>
          <a:ext cx="957521" cy="271474"/>
        </a:xfrm>
        <a:prstGeom prst="rect">
          <a:avLst/>
        </a:prstGeom>
        <a:solidFill>
          <a:schemeClr val="lt1">
            <a:alpha val="90000"/>
            <a:hueOff val="0"/>
            <a:satOff val="0"/>
            <a:lumOff val="0"/>
            <a:alphaOff val="0"/>
          </a:schemeClr>
        </a:solidFill>
        <a:ln w="9525" cap="flat" cmpd="sng" algn="ctr">
          <a:solidFill>
            <a:schemeClr val="bg1"/>
          </a:solidFill>
          <a:prstDash val="solid"/>
        </a:ln>
        <a:effectLst>
          <a:reflection blurRad="6350" stA="52000" endA="300" endPos="35000" dir="5400000" sy="-100000" algn="bl" rotWithShape="0"/>
        </a:effectLst>
      </dsp:spPr>
      <dsp:style>
        <a:lnRef idx="1">
          <a:scrgbClr r="0" g="0" b="0"/>
        </a:lnRef>
        <a:fillRef idx="1">
          <a:scrgbClr r="0" g="0" b="0"/>
        </a:fillRef>
        <a:effectRef idx="0">
          <a:scrgbClr r="0" g="0" b="0"/>
        </a:effectRef>
        <a:fontRef idx="minor"/>
      </dsp:style>
      <dsp:txBody>
        <a:bodyPr spcFirstLastPara="0" vert="horz" wrap="square" lIns="17780" tIns="4445" rIns="17780" bIns="4445" numCol="1" spcCol="1270" anchor="ctr" anchorCtr="0">
          <a:noAutofit/>
        </a:bodyPr>
        <a:lstStyle/>
        <a:p>
          <a:pPr marL="0" lvl="0" indent="0" algn="r" defTabSz="311150">
            <a:lnSpc>
              <a:spcPct val="90000"/>
            </a:lnSpc>
            <a:spcBef>
              <a:spcPct val="0"/>
            </a:spcBef>
            <a:spcAft>
              <a:spcPct val="35000"/>
            </a:spcAft>
            <a:buNone/>
          </a:pPr>
          <a:endParaRPr lang="hr-HR" sz="700" kern="1200">
            <a:solidFill>
              <a:schemeClr val="tx2"/>
            </a:solidFill>
          </a:endParaRPr>
        </a:p>
      </dsp:txBody>
      <dsp:txXfrm>
        <a:off x="4676007" y="3093457"/>
        <a:ext cx="957521" cy="271474"/>
      </dsp:txXfrm>
    </dsp:sp>
    <dsp:sp modelId="{6E3287B4-2DC4-4C1D-B386-DD93CC36E119}">
      <dsp:nvSpPr>
        <dsp:cNvPr id="0" name=""/>
        <dsp:cNvSpPr/>
      </dsp:nvSpPr>
      <dsp:spPr>
        <a:xfrm>
          <a:off x="3409456" y="3548215"/>
          <a:ext cx="1235077" cy="547360"/>
        </a:xfrm>
        <a:prstGeom prst="rect">
          <a:avLst/>
        </a:prstGeom>
        <a:solidFill>
          <a:srgbClr val="292663"/>
        </a:solidFill>
        <a:ln>
          <a:solidFill>
            <a:schemeClr val="bg1"/>
          </a:solid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58714" numCol="1" spcCol="1270" anchor="ctr" anchorCtr="0">
          <a:noAutofit/>
        </a:bodyPr>
        <a:lstStyle/>
        <a:p>
          <a:pPr marL="0" lvl="0" indent="0" algn="ctr" defTabSz="311150">
            <a:lnSpc>
              <a:spcPct val="90000"/>
            </a:lnSpc>
            <a:spcBef>
              <a:spcPct val="0"/>
            </a:spcBef>
            <a:spcAft>
              <a:spcPct val="35000"/>
            </a:spcAft>
            <a:buNone/>
          </a:pPr>
          <a:r>
            <a:rPr lang="hr-HR" sz="700" kern="1200" dirty="0"/>
            <a:t>STRUČNI SURADNIK ZA RAČUNOVODSTVO I FINANCIJE</a:t>
          </a:r>
        </a:p>
      </dsp:txBody>
      <dsp:txXfrm>
        <a:off x="3409456" y="3548215"/>
        <a:ext cx="1235077" cy="547360"/>
      </dsp:txXfrm>
    </dsp:sp>
    <dsp:sp modelId="{A0A78AC2-F0C1-49AA-92BA-DB3F18F820F6}">
      <dsp:nvSpPr>
        <dsp:cNvPr id="0" name=""/>
        <dsp:cNvSpPr/>
      </dsp:nvSpPr>
      <dsp:spPr>
        <a:xfrm>
          <a:off x="3817093" y="3942053"/>
          <a:ext cx="952133" cy="223548"/>
        </a:xfrm>
        <a:prstGeom prst="rect">
          <a:avLst/>
        </a:prstGeom>
        <a:solidFill>
          <a:schemeClr val="lt1">
            <a:alpha val="90000"/>
            <a:hueOff val="0"/>
            <a:satOff val="0"/>
            <a:lumOff val="0"/>
            <a:alphaOff val="0"/>
          </a:schemeClr>
        </a:solidFill>
        <a:ln w="9525" cap="flat" cmpd="sng" algn="ctr">
          <a:noFill/>
          <a:prstDash val="solid"/>
        </a:ln>
        <a:effectLst>
          <a:softEdge rad="12700"/>
        </a:effectLst>
      </dsp:spPr>
      <dsp:style>
        <a:lnRef idx="1">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marL="0" lvl="0" indent="0" algn="r" defTabSz="577850">
            <a:lnSpc>
              <a:spcPct val="90000"/>
            </a:lnSpc>
            <a:spcBef>
              <a:spcPct val="0"/>
            </a:spcBef>
            <a:spcAft>
              <a:spcPct val="35000"/>
            </a:spcAft>
            <a:buNone/>
          </a:pPr>
          <a:endParaRPr lang="hr-HR" sz="1300" kern="1200"/>
        </a:p>
      </dsp:txBody>
      <dsp:txXfrm>
        <a:off x="3817093" y="3942053"/>
        <a:ext cx="952133" cy="223548"/>
      </dsp:txXfrm>
    </dsp:sp>
    <dsp:sp modelId="{AF7DA0B8-5187-4239-AB69-66392E09E616}">
      <dsp:nvSpPr>
        <dsp:cNvPr id="0" name=""/>
        <dsp:cNvSpPr/>
      </dsp:nvSpPr>
      <dsp:spPr>
        <a:xfrm>
          <a:off x="3414245" y="4344705"/>
          <a:ext cx="1243692" cy="541368"/>
        </a:xfrm>
        <a:prstGeom prst="rect">
          <a:avLst/>
        </a:prstGeom>
        <a:solidFill>
          <a:srgbClr val="292663"/>
        </a:solidFill>
        <a:ln>
          <a:solidFill>
            <a:schemeClr val="bg1"/>
          </a:solid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58714" numCol="1" spcCol="1270" anchor="ctr" anchorCtr="0">
          <a:noAutofit/>
        </a:bodyPr>
        <a:lstStyle/>
        <a:p>
          <a:pPr marL="0" lvl="0" indent="0" algn="ctr" defTabSz="311150">
            <a:lnSpc>
              <a:spcPct val="90000"/>
            </a:lnSpc>
            <a:spcBef>
              <a:spcPct val="0"/>
            </a:spcBef>
            <a:spcAft>
              <a:spcPct val="35000"/>
            </a:spcAft>
            <a:buNone/>
          </a:pPr>
          <a:r>
            <a:rPr lang="hr-HR" sz="700" kern="1200" dirty="0"/>
            <a:t>SPECIJALIST ZA OBRAČUN PLAĆE</a:t>
          </a:r>
        </a:p>
      </dsp:txBody>
      <dsp:txXfrm>
        <a:off x="3414245" y="4344705"/>
        <a:ext cx="1243692" cy="541368"/>
      </dsp:txXfrm>
    </dsp:sp>
    <dsp:sp modelId="{1968954E-FB52-4B9D-A2FA-98AE3A213B9D}">
      <dsp:nvSpPr>
        <dsp:cNvPr id="0" name=""/>
        <dsp:cNvSpPr/>
      </dsp:nvSpPr>
      <dsp:spPr>
        <a:xfrm>
          <a:off x="3596979" y="4710087"/>
          <a:ext cx="1119323" cy="180456"/>
        </a:xfrm>
        <a:prstGeom prst="rect">
          <a:avLst/>
        </a:prstGeom>
        <a:solidFill>
          <a:schemeClr val="lt1">
            <a:alpha val="90000"/>
            <a:hueOff val="0"/>
            <a:satOff val="0"/>
            <a:lumOff val="0"/>
            <a:alphaOff val="0"/>
          </a:schemeClr>
        </a:solidFill>
        <a:ln w="9525" cap="flat" cmpd="sng" algn="ctr">
          <a:noFill/>
          <a:prstDash val="solid"/>
        </a:ln>
        <a:effectLst>
          <a:softEdge rad="12700"/>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endParaRPr lang="hr-HR" sz="900" kern="1200"/>
        </a:p>
      </dsp:txBody>
      <dsp:txXfrm>
        <a:off x="3596979" y="4710087"/>
        <a:ext cx="1119323" cy="180456"/>
      </dsp:txXfrm>
    </dsp:sp>
    <dsp:sp modelId="{FFFD4E18-2CE2-4E4D-8CF4-8D49E9808735}">
      <dsp:nvSpPr>
        <dsp:cNvPr id="0" name=""/>
        <dsp:cNvSpPr/>
      </dsp:nvSpPr>
      <dsp:spPr>
        <a:xfrm>
          <a:off x="3413023" y="5036209"/>
          <a:ext cx="1270758" cy="507919"/>
        </a:xfrm>
        <a:prstGeom prst="rect">
          <a:avLst/>
        </a:prstGeom>
        <a:solidFill>
          <a:srgbClr val="292663"/>
        </a:solidFill>
        <a:ln>
          <a:solidFill>
            <a:schemeClr val="bg1"/>
          </a:solid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58714" numCol="1" spcCol="1270" anchor="ctr" anchorCtr="0">
          <a:noAutofit/>
        </a:bodyPr>
        <a:lstStyle/>
        <a:p>
          <a:pPr marL="0" lvl="0" indent="0" algn="ctr" defTabSz="311150">
            <a:lnSpc>
              <a:spcPct val="90000"/>
            </a:lnSpc>
            <a:spcBef>
              <a:spcPct val="0"/>
            </a:spcBef>
            <a:spcAft>
              <a:spcPct val="35000"/>
            </a:spcAft>
            <a:buNone/>
          </a:pPr>
          <a:r>
            <a:rPr lang="hr-HR" sz="700" kern="1200" dirty="0"/>
            <a:t>FINANCIJSKI KNJIGOVOĐA</a:t>
          </a:r>
        </a:p>
      </dsp:txBody>
      <dsp:txXfrm>
        <a:off x="3413023" y="5036209"/>
        <a:ext cx="1270758" cy="507919"/>
      </dsp:txXfrm>
    </dsp:sp>
    <dsp:sp modelId="{7960A11B-7C23-40D4-ADC7-4DF10575BC18}">
      <dsp:nvSpPr>
        <dsp:cNvPr id="0" name=""/>
        <dsp:cNvSpPr/>
      </dsp:nvSpPr>
      <dsp:spPr>
        <a:xfrm>
          <a:off x="3924676" y="5429250"/>
          <a:ext cx="941168" cy="222970"/>
        </a:xfrm>
        <a:prstGeom prst="rect">
          <a:avLst/>
        </a:prstGeom>
        <a:solidFill>
          <a:schemeClr val="lt1">
            <a:alpha val="90000"/>
            <a:hueOff val="0"/>
            <a:satOff val="0"/>
            <a:lumOff val="0"/>
            <a:alphaOff val="0"/>
          </a:schemeClr>
        </a:solidFill>
        <a:ln w="9525" cap="flat" cmpd="sng" algn="ctr">
          <a:noFill/>
          <a:prstDash val="solid"/>
        </a:ln>
        <a:effectLst>
          <a:softEdge rad="12700"/>
        </a:effectLst>
      </dsp:spPr>
      <dsp:style>
        <a:lnRef idx="1">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marL="0" lvl="0" indent="0" algn="r" defTabSz="577850">
            <a:lnSpc>
              <a:spcPct val="90000"/>
            </a:lnSpc>
            <a:spcBef>
              <a:spcPct val="0"/>
            </a:spcBef>
            <a:spcAft>
              <a:spcPct val="35000"/>
            </a:spcAft>
            <a:buNone/>
          </a:pPr>
          <a:endParaRPr lang="hr-HR" sz="1300" kern="1200"/>
        </a:p>
      </dsp:txBody>
      <dsp:txXfrm>
        <a:off x="3924676" y="5429250"/>
        <a:ext cx="941168" cy="222970"/>
      </dsp:txXfrm>
    </dsp:sp>
    <dsp:sp modelId="{9D934473-AF4C-40E8-BE2C-E7D6F9298EB0}">
      <dsp:nvSpPr>
        <dsp:cNvPr id="0" name=""/>
        <dsp:cNvSpPr/>
      </dsp:nvSpPr>
      <dsp:spPr>
        <a:xfrm>
          <a:off x="3420946" y="5788273"/>
          <a:ext cx="1283038" cy="530654"/>
        </a:xfrm>
        <a:prstGeom prst="rect">
          <a:avLst/>
        </a:prstGeom>
        <a:solidFill>
          <a:srgbClr val="292663"/>
        </a:solidFill>
        <a:ln>
          <a:solidFill>
            <a:schemeClr val="bg1"/>
          </a:solid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58714" numCol="1" spcCol="1270" anchor="ctr" anchorCtr="0">
          <a:noAutofit/>
        </a:bodyPr>
        <a:lstStyle/>
        <a:p>
          <a:pPr marL="0" lvl="0" indent="0" algn="ctr" defTabSz="311150">
            <a:lnSpc>
              <a:spcPct val="90000"/>
            </a:lnSpc>
            <a:spcBef>
              <a:spcPct val="0"/>
            </a:spcBef>
            <a:spcAft>
              <a:spcPct val="35000"/>
            </a:spcAft>
            <a:buNone/>
          </a:pPr>
          <a:r>
            <a:rPr lang="hr-HR" sz="700" kern="1200" dirty="0"/>
            <a:t>KNJIGOVOĐA</a:t>
          </a:r>
        </a:p>
      </dsp:txBody>
      <dsp:txXfrm>
        <a:off x="3420946" y="5788273"/>
        <a:ext cx="1283038" cy="530654"/>
      </dsp:txXfrm>
    </dsp:sp>
    <dsp:sp modelId="{D2A2D3E6-7823-4E27-8742-72AD1DC19EA4}">
      <dsp:nvSpPr>
        <dsp:cNvPr id="0" name=""/>
        <dsp:cNvSpPr/>
      </dsp:nvSpPr>
      <dsp:spPr>
        <a:xfrm>
          <a:off x="3950076" y="6178550"/>
          <a:ext cx="935823" cy="198049"/>
        </a:xfrm>
        <a:prstGeom prst="rect">
          <a:avLst/>
        </a:prstGeom>
        <a:solidFill>
          <a:schemeClr val="lt1">
            <a:alpha val="90000"/>
            <a:hueOff val="0"/>
            <a:satOff val="0"/>
            <a:lumOff val="0"/>
            <a:alphaOff val="0"/>
          </a:schemeClr>
        </a:solidFill>
        <a:ln w="9525" cap="flat" cmpd="sng" algn="ctr">
          <a:noFill/>
          <a:prstDash val="solid"/>
        </a:ln>
        <a:effectLst>
          <a:softEdge rad="12700"/>
        </a:effectLst>
      </dsp:spPr>
      <dsp:style>
        <a:lnRef idx="1">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endParaRPr lang="hr-HR" sz="1200" kern="1200"/>
        </a:p>
      </dsp:txBody>
      <dsp:txXfrm>
        <a:off x="3950076" y="6178550"/>
        <a:ext cx="935823" cy="198049"/>
      </dsp:txXfrm>
    </dsp:sp>
    <dsp:sp modelId="{D53BB3C4-7833-418E-917D-B0BA677F5AF9}">
      <dsp:nvSpPr>
        <dsp:cNvPr id="0" name=""/>
        <dsp:cNvSpPr/>
      </dsp:nvSpPr>
      <dsp:spPr>
        <a:xfrm>
          <a:off x="5975578" y="2738953"/>
          <a:ext cx="1221801" cy="530654"/>
        </a:xfrm>
        <a:prstGeom prst="rect">
          <a:avLst/>
        </a:prstGeom>
        <a:solidFill>
          <a:srgbClr val="292663"/>
        </a:solidFill>
        <a:ln>
          <a:solidFill>
            <a:schemeClr val="bg1"/>
          </a:solid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58714" numCol="1" spcCol="1270" anchor="ctr" anchorCtr="0">
          <a:noAutofit/>
        </a:bodyPr>
        <a:lstStyle/>
        <a:p>
          <a:pPr marL="0" lvl="0" indent="0" algn="ctr" defTabSz="311150">
            <a:lnSpc>
              <a:spcPct val="90000"/>
            </a:lnSpc>
            <a:spcBef>
              <a:spcPct val="0"/>
            </a:spcBef>
            <a:spcAft>
              <a:spcPct val="35000"/>
            </a:spcAft>
            <a:buNone/>
          </a:pPr>
          <a:r>
            <a:rPr lang="hr-HR" sz="700" kern="1200" dirty="0"/>
            <a:t>ODJEL KONTROLINGA</a:t>
          </a:r>
        </a:p>
      </dsp:txBody>
      <dsp:txXfrm>
        <a:off x="5975578" y="2738953"/>
        <a:ext cx="1221801" cy="530654"/>
      </dsp:txXfrm>
    </dsp:sp>
    <dsp:sp modelId="{88BB81BB-01F5-451F-B2B3-42895FEA9E3E}">
      <dsp:nvSpPr>
        <dsp:cNvPr id="0" name=""/>
        <dsp:cNvSpPr/>
      </dsp:nvSpPr>
      <dsp:spPr>
        <a:xfrm>
          <a:off x="6188941" y="3048576"/>
          <a:ext cx="1246921" cy="373465"/>
        </a:xfrm>
        <a:prstGeom prst="rect">
          <a:avLst/>
        </a:prstGeom>
        <a:solidFill>
          <a:schemeClr val="lt1">
            <a:alpha val="90000"/>
            <a:hueOff val="0"/>
            <a:satOff val="0"/>
            <a:lumOff val="0"/>
            <a:alphaOff val="0"/>
          </a:schemeClr>
        </a:solidFill>
        <a:ln w="9525" cap="flat" cmpd="sng" algn="ctr">
          <a:solidFill>
            <a:schemeClr val="bg1"/>
          </a:solidFill>
          <a:prstDash val="solid"/>
        </a:ln>
        <a:effectLst>
          <a:reflection blurRad="6350" stA="52000" endA="300" endPos="35000" dir="5400000" sy="-100000" algn="bl" rotWithShape="0"/>
        </a:effectLst>
      </dsp:spPr>
      <dsp:style>
        <a:lnRef idx="1">
          <a:scrgbClr r="0" g="0" b="0"/>
        </a:lnRef>
        <a:fillRef idx="1">
          <a:scrgbClr r="0" g="0" b="0"/>
        </a:fillRef>
        <a:effectRef idx="0">
          <a:scrgbClr r="0" g="0" b="0"/>
        </a:effectRef>
        <a:fontRef idx="minor"/>
      </dsp:style>
      <dsp:txBody>
        <a:bodyPr spcFirstLastPara="0" vert="horz" wrap="square" lIns="17780" tIns="4445" rIns="17780" bIns="4445" numCol="1" spcCol="1270" anchor="ctr" anchorCtr="0">
          <a:noAutofit/>
        </a:bodyPr>
        <a:lstStyle/>
        <a:p>
          <a:pPr marL="0" lvl="0" indent="0" algn="ctr" defTabSz="311150">
            <a:lnSpc>
              <a:spcPct val="90000"/>
            </a:lnSpc>
            <a:spcBef>
              <a:spcPct val="0"/>
            </a:spcBef>
            <a:spcAft>
              <a:spcPct val="35000"/>
            </a:spcAft>
            <a:buNone/>
          </a:pPr>
          <a:r>
            <a:rPr lang="hr-HR" sz="700" kern="1200">
              <a:solidFill>
                <a:schemeClr val="tx2"/>
              </a:solidFill>
            </a:rPr>
            <a:t>VODITELJ KONTROLINGA</a:t>
          </a:r>
          <a:endParaRPr lang="hr-HR" sz="700" kern="1200" dirty="0">
            <a:solidFill>
              <a:schemeClr val="tx2"/>
            </a:solidFill>
          </a:endParaRPr>
        </a:p>
      </dsp:txBody>
      <dsp:txXfrm>
        <a:off x="6188941" y="3048576"/>
        <a:ext cx="1246921" cy="373465"/>
      </dsp:txXfrm>
    </dsp:sp>
    <dsp:sp modelId="{A0C3555A-A967-43AB-A7F9-FF34820A3AED}">
      <dsp:nvSpPr>
        <dsp:cNvPr id="0" name=""/>
        <dsp:cNvSpPr/>
      </dsp:nvSpPr>
      <dsp:spPr>
        <a:xfrm>
          <a:off x="5975578" y="3570110"/>
          <a:ext cx="1221801" cy="530654"/>
        </a:xfrm>
        <a:prstGeom prst="rect">
          <a:avLst/>
        </a:prstGeom>
        <a:solidFill>
          <a:srgbClr val="292663"/>
        </a:solidFill>
        <a:ln>
          <a:solidFill>
            <a:schemeClr val="bg1"/>
          </a:solid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58714" numCol="1" spcCol="1270" anchor="ctr" anchorCtr="0">
          <a:noAutofit/>
        </a:bodyPr>
        <a:lstStyle/>
        <a:p>
          <a:pPr marL="0" lvl="0" indent="0" algn="ctr" defTabSz="311150">
            <a:lnSpc>
              <a:spcPct val="90000"/>
            </a:lnSpc>
            <a:spcBef>
              <a:spcPct val="0"/>
            </a:spcBef>
            <a:spcAft>
              <a:spcPct val="35000"/>
            </a:spcAft>
            <a:buNone/>
          </a:pPr>
          <a:r>
            <a:rPr lang="hr-HR" sz="700" kern="1200" dirty="0"/>
            <a:t>STRUČNI SURADNIK ZA KONTROLING</a:t>
          </a:r>
        </a:p>
      </dsp:txBody>
      <dsp:txXfrm>
        <a:off x="5975578" y="3570110"/>
        <a:ext cx="1221801" cy="530654"/>
      </dsp:txXfrm>
    </dsp:sp>
    <dsp:sp modelId="{C6E38B88-E488-41E3-AD70-6A15E0A5D78F}">
      <dsp:nvSpPr>
        <dsp:cNvPr id="0" name=""/>
        <dsp:cNvSpPr/>
      </dsp:nvSpPr>
      <dsp:spPr>
        <a:xfrm>
          <a:off x="6188941" y="3930822"/>
          <a:ext cx="1246921" cy="271288"/>
        </a:xfrm>
        <a:prstGeom prst="rect">
          <a:avLst/>
        </a:prstGeom>
        <a:solidFill>
          <a:schemeClr val="lt1">
            <a:alpha val="90000"/>
            <a:hueOff val="0"/>
            <a:satOff val="0"/>
            <a:lumOff val="0"/>
            <a:alphaOff val="0"/>
          </a:schemeClr>
        </a:solidFill>
        <a:ln w="9525" cap="flat" cmpd="sng" algn="ctr">
          <a:solidFill>
            <a:schemeClr val="bg1"/>
          </a:solidFill>
          <a:prstDash val="solid"/>
        </a:ln>
        <a:effectLst>
          <a:reflection blurRad="6350" stA="52000" endA="300" endPos="35000" dir="5400000" sy="-100000" algn="bl" rotWithShape="0"/>
        </a:effectLst>
      </dsp:spPr>
      <dsp:style>
        <a:lnRef idx="1">
          <a:scrgbClr r="0" g="0" b="0"/>
        </a:lnRef>
        <a:fillRef idx="1">
          <a:scrgbClr r="0" g="0" b="0"/>
        </a:fillRef>
        <a:effectRef idx="0">
          <a:scrgbClr r="0" g="0" b="0"/>
        </a:effectRef>
        <a:fontRef idx="minor"/>
      </dsp:style>
      <dsp:txBody>
        <a:bodyPr spcFirstLastPara="0" vert="horz" wrap="square" lIns="17780" tIns="4445" rIns="17780" bIns="4445" numCol="1" spcCol="1270" anchor="ctr" anchorCtr="0">
          <a:noAutofit/>
        </a:bodyPr>
        <a:lstStyle/>
        <a:p>
          <a:pPr marL="0" lvl="0" indent="0" algn="r" defTabSz="311150">
            <a:lnSpc>
              <a:spcPct val="90000"/>
            </a:lnSpc>
            <a:spcBef>
              <a:spcPct val="0"/>
            </a:spcBef>
            <a:spcAft>
              <a:spcPct val="35000"/>
            </a:spcAft>
            <a:buNone/>
          </a:pPr>
          <a:endParaRPr lang="hr-HR" sz="700" kern="1200">
            <a:solidFill>
              <a:schemeClr val="tx2"/>
            </a:solidFill>
          </a:endParaRPr>
        </a:p>
      </dsp:txBody>
      <dsp:txXfrm>
        <a:off x="6188941" y="3930822"/>
        <a:ext cx="1246921" cy="271288"/>
      </dsp:txXfrm>
    </dsp:sp>
    <dsp:sp modelId="{88206F88-EB77-4260-8AEC-55DCF292E5E5}">
      <dsp:nvSpPr>
        <dsp:cNvPr id="0" name=""/>
        <dsp:cNvSpPr/>
      </dsp:nvSpPr>
      <dsp:spPr>
        <a:xfrm>
          <a:off x="7536548" y="2738953"/>
          <a:ext cx="1221801" cy="530654"/>
        </a:xfrm>
        <a:prstGeom prst="rect">
          <a:avLst/>
        </a:prstGeom>
        <a:solidFill>
          <a:srgbClr val="292663"/>
        </a:solidFill>
        <a:ln>
          <a:solidFill>
            <a:schemeClr val="bg1"/>
          </a:solid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58714" numCol="1" spcCol="1270" anchor="ctr" anchorCtr="0">
          <a:noAutofit/>
        </a:bodyPr>
        <a:lstStyle/>
        <a:p>
          <a:pPr marL="0" lvl="0" indent="0" algn="ctr" defTabSz="311150">
            <a:lnSpc>
              <a:spcPct val="90000"/>
            </a:lnSpc>
            <a:spcBef>
              <a:spcPct val="0"/>
            </a:spcBef>
            <a:spcAft>
              <a:spcPct val="35000"/>
            </a:spcAft>
            <a:buNone/>
          </a:pPr>
          <a:r>
            <a:rPr lang="hr-HR" sz="700" kern="1200" dirty="0"/>
            <a:t>ODJEL ZA KORISNIKE I NAPLATU POTRAŽIVANJA</a:t>
          </a:r>
        </a:p>
      </dsp:txBody>
      <dsp:txXfrm>
        <a:off x="7536548" y="2738953"/>
        <a:ext cx="1221801" cy="530654"/>
      </dsp:txXfrm>
    </dsp:sp>
    <dsp:sp modelId="{2E2FEBCB-3745-4302-98F7-250751A85675}">
      <dsp:nvSpPr>
        <dsp:cNvPr id="0" name=""/>
        <dsp:cNvSpPr/>
      </dsp:nvSpPr>
      <dsp:spPr>
        <a:xfrm>
          <a:off x="7610340" y="3121386"/>
          <a:ext cx="1486676" cy="372740"/>
        </a:xfrm>
        <a:prstGeom prst="rect">
          <a:avLst/>
        </a:prstGeom>
        <a:solidFill>
          <a:schemeClr val="lt1">
            <a:alpha val="90000"/>
            <a:hueOff val="0"/>
            <a:satOff val="0"/>
            <a:lumOff val="0"/>
            <a:alphaOff val="0"/>
          </a:schemeClr>
        </a:solidFill>
        <a:ln w="952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4445" rIns="17780" bIns="4445" numCol="1" spcCol="1270" anchor="ctr" anchorCtr="0">
          <a:noAutofit/>
        </a:bodyPr>
        <a:lstStyle/>
        <a:p>
          <a:pPr marL="0" lvl="0" indent="0" algn="ctr" defTabSz="311150">
            <a:lnSpc>
              <a:spcPct val="90000"/>
            </a:lnSpc>
            <a:spcBef>
              <a:spcPct val="0"/>
            </a:spcBef>
            <a:spcAft>
              <a:spcPct val="35000"/>
            </a:spcAft>
            <a:buNone/>
          </a:pPr>
          <a:r>
            <a:rPr lang="hr-HR" sz="700" kern="1200" dirty="0">
              <a:solidFill>
                <a:schemeClr val="tx2"/>
              </a:solidFill>
            </a:rPr>
            <a:t>VODITELJ ODJELA ZA KORISNIKE I NAPLATU POTRAŽIVANJA</a:t>
          </a:r>
        </a:p>
      </dsp:txBody>
      <dsp:txXfrm>
        <a:off x="7610340" y="3121386"/>
        <a:ext cx="1486676" cy="372740"/>
      </dsp:txXfrm>
    </dsp:sp>
    <dsp:sp modelId="{00820F98-5048-4724-9434-098C6A77F7FF}">
      <dsp:nvSpPr>
        <dsp:cNvPr id="0" name=""/>
        <dsp:cNvSpPr/>
      </dsp:nvSpPr>
      <dsp:spPr>
        <a:xfrm>
          <a:off x="7531265" y="3589507"/>
          <a:ext cx="1221801" cy="530654"/>
        </a:xfrm>
        <a:prstGeom prst="rect">
          <a:avLst/>
        </a:prstGeom>
        <a:solidFill>
          <a:srgbClr val="292663"/>
        </a:solidFill>
        <a:ln>
          <a:solidFill>
            <a:schemeClr val="bg1"/>
          </a:solid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58714" numCol="1" spcCol="1270" anchor="ctr" anchorCtr="0">
          <a:noAutofit/>
        </a:bodyPr>
        <a:lstStyle/>
        <a:p>
          <a:pPr marL="0" lvl="0" indent="0" algn="ctr" defTabSz="311150">
            <a:lnSpc>
              <a:spcPct val="90000"/>
            </a:lnSpc>
            <a:spcBef>
              <a:spcPct val="0"/>
            </a:spcBef>
            <a:spcAft>
              <a:spcPct val="35000"/>
            </a:spcAft>
            <a:buNone/>
          </a:pPr>
          <a:r>
            <a:rPr lang="hr-HR" sz="700" kern="1200" dirty="0"/>
            <a:t>REFERENT ZA OBRAČUN VODNIH USLUGA</a:t>
          </a:r>
        </a:p>
      </dsp:txBody>
      <dsp:txXfrm>
        <a:off x="7531265" y="3589507"/>
        <a:ext cx="1221801" cy="530654"/>
      </dsp:txXfrm>
    </dsp:sp>
    <dsp:sp modelId="{599A1DC4-EB5C-44FB-9F1C-9E73B3677D95}">
      <dsp:nvSpPr>
        <dsp:cNvPr id="0" name=""/>
        <dsp:cNvSpPr/>
      </dsp:nvSpPr>
      <dsp:spPr>
        <a:xfrm>
          <a:off x="7828155" y="3962134"/>
          <a:ext cx="1246921" cy="256443"/>
        </a:xfrm>
        <a:prstGeom prst="rect">
          <a:avLst/>
        </a:prstGeom>
        <a:solidFill>
          <a:schemeClr val="lt1">
            <a:alpha val="90000"/>
            <a:hueOff val="0"/>
            <a:satOff val="0"/>
            <a:lumOff val="0"/>
            <a:alphaOff val="0"/>
          </a:schemeClr>
        </a:solidFill>
        <a:ln w="9525" cap="flat" cmpd="sng" algn="ctr">
          <a:solidFill>
            <a:schemeClr val="bg1"/>
          </a:solidFill>
          <a:prstDash val="solid"/>
        </a:ln>
        <a:effectLst>
          <a:reflection blurRad="6350" stA="52000" endA="300" endPos="35000" dir="5400000" sy="-100000" algn="bl" rotWithShape="0"/>
        </a:effectLst>
      </dsp:spPr>
      <dsp:style>
        <a:lnRef idx="1">
          <a:scrgbClr r="0" g="0" b="0"/>
        </a:lnRef>
        <a:fillRef idx="1">
          <a:scrgbClr r="0" g="0" b="0"/>
        </a:fillRef>
        <a:effectRef idx="0">
          <a:scrgbClr r="0" g="0" b="0"/>
        </a:effectRef>
        <a:fontRef idx="minor"/>
      </dsp:style>
      <dsp:txBody>
        <a:bodyPr spcFirstLastPara="0" vert="horz" wrap="square" lIns="17780" tIns="4445" rIns="17780" bIns="4445" numCol="1" spcCol="1270" anchor="ctr" anchorCtr="0">
          <a:noAutofit/>
        </a:bodyPr>
        <a:lstStyle/>
        <a:p>
          <a:pPr marL="0" lvl="0" indent="0" algn="r" defTabSz="311150">
            <a:lnSpc>
              <a:spcPct val="90000"/>
            </a:lnSpc>
            <a:spcBef>
              <a:spcPct val="0"/>
            </a:spcBef>
            <a:spcAft>
              <a:spcPct val="35000"/>
            </a:spcAft>
            <a:buNone/>
          </a:pPr>
          <a:endParaRPr lang="hr-HR" sz="700" kern="1200">
            <a:solidFill>
              <a:schemeClr val="tx2"/>
            </a:solidFill>
          </a:endParaRPr>
        </a:p>
      </dsp:txBody>
      <dsp:txXfrm>
        <a:off x="7828155" y="3962134"/>
        <a:ext cx="1246921" cy="256443"/>
      </dsp:txXfrm>
    </dsp:sp>
    <dsp:sp modelId="{CFCA4073-979C-4774-B8C4-0C96F41E1073}">
      <dsp:nvSpPr>
        <dsp:cNvPr id="0" name=""/>
        <dsp:cNvSpPr/>
      </dsp:nvSpPr>
      <dsp:spPr>
        <a:xfrm>
          <a:off x="7531265" y="4355567"/>
          <a:ext cx="1221801" cy="530654"/>
        </a:xfrm>
        <a:prstGeom prst="rect">
          <a:avLst/>
        </a:prstGeom>
        <a:solidFill>
          <a:srgbClr val="292663"/>
        </a:solidFill>
        <a:ln>
          <a:solidFill>
            <a:schemeClr val="bg1"/>
          </a:solid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58714" numCol="1" spcCol="1270" anchor="ctr" anchorCtr="0">
          <a:noAutofit/>
        </a:bodyPr>
        <a:lstStyle/>
        <a:p>
          <a:pPr marL="0" lvl="0" indent="0" algn="ctr" defTabSz="311150">
            <a:lnSpc>
              <a:spcPct val="90000"/>
            </a:lnSpc>
            <a:spcBef>
              <a:spcPct val="0"/>
            </a:spcBef>
            <a:spcAft>
              <a:spcPct val="35000"/>
            </a:spcAft>
            <a:buNone/>
          </a:pPr>
          <a:r>
            <a:rPr lang="hr-HR" sz="700" kern="1200" dirty="0"/>
            <a:t>ČITAČ VODOMJERA</a:t>
          </a:r>
        </a:p>
      </dsp:txBody>
      <dsp:txXfrm>
        <a:off x="7531265" y="4355567"/>
        <a:ext cx="1221801" cy="530654"/>
      </dsp:txXfrm>
    </dsp:sp>
    <dsp:sp modelId="{8B422213-4775-43C6-A302-8519437DE24A}">
      <dsp:nvSpPr>
        <dsp:cNvPr id="0" name=""/>
        <dsp:cNvSpPr/>
      </dsp:nvSpPr>
      <dsp:spPr>
        <a:xfrm>
          <a:off x="7803904" y="4713489"/>
          <a:ext cx="1246921" cy="250523"/>
        </a:xfrm>
        <a:prstGeom prst="rect">
          <a:avLst/>
        </a:prstGeom>
        <a:solidFill>
          <a:schemeClr val="lt1">
            <a:alpha val="90000"/>
            <a:hueOff val="0"/>
            <a:satOff val="0"/>
            <a:lumOff val="0"/>
            <a:alphaOff val="0"/>
          </a:schemeClr>
        </a:solidFill>
        <a:ln w="9525" cap="flat" cmpd="sng" algn="ctr">
          <a:solidFill>
            <a:schemeClr val="bg1"/>
          </a:solidFill>
          <a:prstDash val="solid"/>
        </a:ln>
        <a:effectLst>
          <a:reflection blurRad="6350" stA="52000" endA="300" endPos="35000" dir="5400000" sy="-100000" algn="bl" rotWithShape="0"/>
        </a:effectLst>
      </dsp:spPr>
      <dsp:style>
        <a:lnRef idx="1">
          <a:scrgbClr r="0" g="0" b="0"/>
        </a:lnRef>
        <a:fillRef idx="1">
          <a:scrgbClr r="0" g="0" b="0"/>
        </a:fillRef>
        <a:effectRef idx="0">
          <a:scrgbClr r="0" g="0" b="0"/>
        </a:effectRef>
        <a:fontRef idx="minor"/>
      </dsp:style>
      <dsp:txBody>
        <a:bodyPr spcFirstLastPara="0" vert="horz" wrap="square" lIns="17780" tIns="4445" rIns="17780" bIns="4445" numCol="1" spcCol="1270" anchor="ctr" anchorCtr="0">
          <a:noAutofit/>
        </a:bodyPr>
        <a:lstStyle/>
        <a:p>
          <a:pPr marL="0" lvl="0" indent="0" algn="r" defTabSz="311150">
            <a:lnSpc>
              <a:spcPct val="90000"/>
            </a:lnSpc>
            <a:spcBef>
              <a:spcPct val="0"/>
            </a:spcBef>
            <a:spcAft>
              <a:spcPct val="35000"/>
            </a:spcAft>
            <a:buNone/>
          </a:pPr>
          <a:endParaRPr lang="hr-HR" sz="700" kern="1200">
            <a:solidFill>
              <a:schemeClr val="tx2"/>
            </a:solidFill>
          </a:endParaRPr>
        </a:p>
      </dsp:txBody>
      <dsp:txXfrm>
        <a:off x="7803904" y="4713489"/>
        <a:ext cx="1246921" cy="250523"/>
      </dsp:txXfrm>
    </dsp:sp>
    <dsp:sp modelId="{6E514E1E-01C5-464B-AEF4-26674EE5B782}">
      <dsp:nvSpPr>
        <dsp:cNvPr id="0" name=""/>
        <dsp:cNvSpPr/>
      </dsp:nvSpPr>
      <dsp:spPr>
        <a:xfrm>
          <a:off x="9205503" y="2738953"/>
          <a:ext cx="1221801" cy="530654"/>
        </a:xfrm>
        <a:prstGeom prst="rect">
          <a:avLst/>
        </a:prstGeom>
        <a:solidFill>
          <a:srgbClr val="292663"/>
        </a:solidFill>
        <a:ln>
          <a:solidFill>
            <a:schemeClr val="bg1"/>
          </a:solid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58714" numCol="1" spcCol="1270" anchor="ctr" anchorCtr="0">
          <a:noAutofit/>
        </a:bodyPr>
        <a:lstStyle/>
        <a:p>
          <a:pPr marL="0" lvl="0" indent="0" algn="ctr" defTabSz="311150">
            <a:lnSpc>
              <a:spcPct val="90000"/>
            </a:lnSpc>
            <a:spcBef>
              <a:spcPct val="0"/>
            </a:spcBef>
            <a:spcAft>
              <a:spcPct val="35000"/>
            </a:spcAft>
            <a:buNone/>
          </a:pPr>
          <a:r>
            <a:rPr lang="hr-HR" sz="700" kern="1200" dirty="0"/>
            <a:t>STRUČNI SURADNIK ZA NAPLATU POTRAŽIVANJA</a:t>
          </a:r>
        </a:p>
      </dsp:txBody>
      <dsp:txXfrm>
        <a:off x="9205503" y="2738953"/>
        <a:ext cx="1221801" cy="530654"/>
      </dsp:txXfrm>
    </dsp:sp>
    <dsp:sp modelId="{D8B4B68B-8F79-4151-97BB-4CCFE1FDEC73}">
      <dsp:nvSpPr>
        <dsp:cNvPr id="0" name=""/>
        <dsp:cNvSpPr/>
      </dsp:nvSpPr>
      <dsp:spPr>
        <a:xfrm>
          <a:off x="9418866" y="3092547"/>
          <a:ext cx="1246921" cy="285523"/>
        </a:xfrm>
        <a:prstGeom prst="rect">
          <a:avLst/>
        </a:prstGeom>
        <a:solidFill>
          <a:schemeClr val="lt1">
            <a:alpha val="90000"/>
            <a:hueOff val="0"/>
            <a:satOff val="0"/>
            <a:lumOff val="0"/>
            <a:alphaOff val="0"/>
          </a:schemeClr>
        </a:solidFill>
        <a:ln w="9525" cap="flat" cmpd="sng" algn="ctr">
          <a:solidFill>
            <a:schemeClr val="bg1"/>
          </a:solidFill>
          <a:prstDash val="solid"/>
        </a:ln>
        <a:effectLst>
          <a:reflection blurRad="6350" stA="52000" endA="300" endPos="35000" dir="5400000" sy="-100000" algn="bl" rotWithShape="0"/>
        </a:effectLst>
      </dsp:spPr>
      <dsp:style>
        <a:lnRef idx="1">
          <a:scrgbClr r="0" g="0" b="0"/>
        </a:lnRef>
        <a:fillRef idx="1">
          <a:scrgbClr r="0" g="0" b="0"/>
        </a:fillRef>
        <a:effectRef idx="0">
          <a:scrgbClr r="0" g="0" b="0"/>
        </a:effectRef>
        <a:fontRef idx="minor"/>
      </dsp:style>
      <dsp:txBody>
        <a:bodyPr spcFirstLastPara="0" vert="horz" wrap="square" lIns="17780" tIns="4445" rIns="17780" bIns="4445" numCol="1" spcCol="1270" anchor="ctr" anchorCtr="0">
          <a:noAutofit/>
        </a:bodyPr>
        <a:lstStyle/>
        <a:p>
          <a:pPr marL="0" lvl="0" indent="0" algn="r" defTabSz="311150">
            <a:lnSpc>
              <a:spcPct val="90000"/>
            </a:lnSpc>
            <a:spcBef>
              <a:spcPct val="0"/>
            </a:spcBef>
            <a:spcAft>
              <a:spcPct val="35000"/>
            </a:spcAft>
            <a:buNone/>
          </a:pPr>
          <a:endParaRPr lang="hr-HR" sz="700" kern="1200">
            <a:solidFill>
              <a:schemeClr val="tx2"/>
            </a:solidFill>
          </a:endParaRPr>
        </a:p>
      </dsp:txBody>
      <dsp:txXfrm>
        <a:off x="9418866" y="3092547"/>
        <a:ext cx="1246921" cy="2855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6EB504-FF40-44C3-96FA-C5738E858348}">
      <dsp:nvSpPr>
        <dsp:cNvPr id="0" name=""/>
        <dsp:cNvSpPr/>
      </dsp:nvSpPr>
      <dsp:spPr>
        <a:xfrm>
          <a:off x="7231717" y="2223650"/>
          <a:ext cx="91440" cy="306727"/>
        </a:xfrm>
        <a:custGeom>
          <a:avLst/>
          <a:gdLst/>
          <a:ahLst/>
          <a:cxnLst/>
          <a:rect l="0" t="0" r="0" b="0"/>
          <a:pathLst>
            <a:path>
              <a:moveTo>
                <a:pt x="48758" y="0"/>
              </a:moveTo>
              <a:lnTo>
                <a:pt x="48758" y="293821"/>
              </a:lnTo>
              <a:lnTo>
                <a:pt x="45720" y="293821"/>
              </a:lnTo>
              <a:lnTo>
                <a:pt x="45720" y="30672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C51844A-1A67-47D8-8FF3-D1B51D934A59}">
      <dsp:nvSpPr>
        <dsp:cNvPr id="0" name=""/>
        <dsp:cNvSpPr/>
      </dsp:nvSpPr>
      <dsp:spPr>
        <a:xfrm>
          <a:off x="4181422" y="1537738"/>
          <a:ext cx="3099052" cy="248711"/>
        </a:xfrm>
        <a:custGeom>
          <a:avLst/>
          <a:gdLst/>
          <a:ahLst/>
          <a:cxnLst/>
          <a:rect l="0" t="0" r="0" b="0"/>
          <a:pathLst>
            <a:path>
              <a:moveTo>
                <a:pt x="0" y="0"/>
              </a:moveTo>
              <a:lnTo>
                <a:pt x="0" y="235806"/>
              </a:lnTo>
              <a:lnTo>
                <a:pt x="3099052" y="235806"/>
              </a:lnTo>
              <a:lnTo>
                <a:pt x="3099052" y="24871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007EEFC-13DB-4658-88C4-059C004D1D3A}">
      <dsp:nvSpPr>
        <dsp:cNvPr id="0" name=""/>
        <dsp:cNvSpPr/>
      </dsp:nvSpPr>
      <dsp:spPr>
        <a:xfrm>
          <a:off x="4259449" y="2362826"/>
          <a:ext cx="1524009" cy="1550145"/>
        </a:xfrm>
        <a:custGeom>
          <a:avLst/>
          <a:gdLst/>
          <a:ahLst/>
          <a:cxnLst/>
          <a:rect l="0" t="0" r="0" b="0"/>
          <a:pathLst>
            <a:path>
              <a:moveTo>
                <a:pt x="0" y="0"/>
              </a:moveTo>
              <a:lnTo>
                <a:pt x="0" y="1537239"/>
              </a:lnTo>
              <a:lnTo>
                <a:pt x="1524009" y="1537239"/>
              </a:lnTo>
              <a:lnTo>
                <a:pt x="1524009" y="155014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0C8BB5A-2046-4CF2-AB0E-8E98FB307A71}">
      <dsp:nvSpPr>
        <dsp:cNvPr id="0" name=""/>
        <dsp:cNvSpPr/>
      </dsp:nvSpPr>
      <dsp:spPr>
        <a:xfrm>
          <a:off x="4259449" y="2362826"/>
          <a:ext cx="1262129" cy="823687"/>
        </a:xfrm>
        <a:custGeom>
          <a:avLst/>
          <a:gdLst/>
          <a:ahLst/>
          <a:cxnLst/>
          <a:rect l="0" t="0" r="0" b="0"/>
          <a:pathLst>
            <a:path>
              <a:moveTo>
                <a:pt x="0" y="0"/>
              </a:moveTo>
              <a:lnTo>
                <a:pt x="0" y="810782"/>
              </a:lnTo>
              <a:lnTo>
                <a:pt x="1262129" y="810782"/>
              </a:lnTo>
              <a:lnTo>
                <a:pt x="1262129" y="82368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B764A2C-D517-4685-9154-41A7BF7D6680}">
      <dsp:nvSpPr>
        <dsp:cNvPr id="0" name=""/>
        <dsp:cNvSpPr/>
      </dsp:nvSpPr>
      <dsp:spPr>
        <a:xfrm>
          <a:off x="4259449" y="2362826"/>
          <a:ext cx="1016578" cy="206059"/>
        </a:xfrm>
        <a:custGeom>
          <a:avLst/>
          <a:gdLst/>
          <a:ahLst/>
          <a:cxnLst/>
          <a:rect l="0" t="0" r="0" b="0"/>
          <a:pathLst>
            <a:path>
              <a:moveTo>
                <a:pt x="0" y="0"/>
              </a:moveTo>
              <a:lnTo>
                <a:pt x="0" y="193154"/>
              </a:lnTo>
              <a:lnTo>
                <a:pt x="1016578" y="193154"/>
              </a:lnTo>
              <a:lnTo>
                <a:pt x="1016578" y="20605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79AF543-208E-46B9-90A1-D967B34A4660}">
      <dsp:nvSpPr>
        <dsp:cNvPr id="0" name=""/>
        <dsp:cNvSpPr/>
      </dsp:nvSpPr>
      <dsp:spPr>
        <a:xfrm>
          <a:off x="3748212" y="2362826"/>
          <a:ext cx="511236" cy="1547444"/>
        </a:xfrm>
        <a:custGeom>
          <a:avLst/>
          <a:gdLst/>
          <a:ahLst/>
          <a:cxnLst/>
          <a:rect l="0" t="0" r="0" b="0"/>
          <a:pathLst>
            <a:path>
              <a:moveTo>
                <a:pt x="511236" y="0"/>
              </a:moveTo>
              <a:lnTo>
                <a:pt x="511236" y="1534538"/>
              </a:lnTo>
              <a:lnTo>
                <a:pt x="0" y="1534538"/>
              </a:lnTo>
              <a:lnTo>
                <a:pt x="0" y="154744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BCB4C6E-0721-49AC-B1AB-4DA0F1F8A787}">
      <dsp:nvSpPr>
        <dsp:cNvPr id="0" name=""/>
        <dsp:cNvSpPr/>
      </dsp:nvSpPr>
      <dsp:spPr>
        <a:xfrm>
          <a:off x="3465850" y="2362826"/>
          <a:ext cx="793599" cy="811716"/>
        </a:xfrm>
        <a:custGeom>
          <a:avLst/>
          <a:gdLst/>
          <a:ahLst/>
          <a:cxnLst/>
          <a:rect l="0" t="0" r="0" b="0"/>
          <a:pathLst>
            <a:path>
              <a:moveTo>
                <a:pt x="793599" y="0"/>
              </a:moveTo>
              <a:lnTo>
                <a:pt x="793599" y="798810"/>
              </a:lnTo>
              <a:lnTo>
                <a:pt x="0" y="798810"/>
              </a:lnTo>
              <a:lnTo>
                <a:pt x="0" y="811716"/>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532D08D-7926-439D-85BE-5EC3015FB384}">
      <dsp:nvSpPr>
        <dsp:cNvPr id="0" name=""/>
        <dsp:cNvSpPr/>
      </dsp:nvSpPr>
      <dsp:spPr>
        <a:xfrm>
          <a:off x="2977062" y="2362826"/>
          <a:ext cx="1282387" cy="200584"/>
        </a:xfrm>
        <a:custGeom>
          <a:avLst/>
          <a:gdLst/>
          <a:ahLst/>
          <a:cxnLst/>
          <a:rect l="0" t="0" r="0" b="0"/>
          <a:pathLst>
            <a:path>
              <a:moveTo>
                <a:pt x="1282387" y="0"/>
              </a:moveTo>
              <a:lnTo>
                <a:pt x="1282387" y="187678"/>
              </a:lnTo>
              <a:lnTo>
                <a:pt x="0" y="187678"/>
              </a:lnTo>
              <a:lnTo>
                <a:pt x="0" y="20058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7A0CE5E-5123-459C-8E91-A544627FE89B}">
      <dsp:nvSpPr>
        <dsp:cNvPr id="0" name=""/>
        <dsp:cNvSpPr/>
      </dsp:nvSpPr>
      <dsp:spPr>
        <a:xfrm>
          <a:off x="4135702" y="1537738"/>
          <a:ext cx="91440" cy="310147"/>
        </a:xfrm>
        <a:custGeom>
          <a:avLst/>
          <a:gdLst/>
          <a:ahLst/>
          <a:cxnLst/>
          <a:rect l="0" t="0" r="0" b="0"/>
          <a:pathLst>
            <a:path>
              <a:moveTo>
                <a:pt x="45720" y="0"/>
              </a:moveTo>
              <a:lnTo>
                <a:pt x="45720" y="297242"/>
              </a:lnTo>
              <a:lnTo>
                <a:pt x="123746" y="297242"/>
              </a:lnTo>
              <a:lnTo>
                <a:pt x="123746" y="31014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F5BE540-9232-4325-83FE-AA2991D97CCC}">
      <dsp:nvSpPr>
        <dsp:cNvPr id="0" name=""/>
        <dsp:cNvSpPr/>
      </dsp:nvSpPr>
      <dsp:spPr>
        <a:xfrm>
          <a:off x="1573680" y="2929419"/>
          <a:ext cx="494427" cy="178090"/>
        </a:xfrm>
        <a:custGeom>
          <a:avLst/>
          <a:gdLst/>
          <a:ahLst/>
          <a:cxnLst/>
          <a:rect l="0" t="0" r="0" b="0"/>
          <a:pathLst>
            <a:path>
              <a:moveTo>
                <a:pt x="0" y="0"/>
              </a:moveTo>
              <a:lnTo>
                <a:pt x="0" y="165184"/>
              </a:lnTo>
              <a:lnTo>
                <a:pt x="494427" y="165184"/>
              </a:lnTo>
              <a:lnTo>
                <a:pt x="494427" y="17809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4555B99-ACDB-4B2A-93B7-02DA4A96024F}">
      <dsp:nvSpPr>
        <dsp:cNvPr id="0" name=""/>
        <dsp:cNvSpPr/>
      </dsp:nvSpPr>
      <dsp:spPr>
        <a:xfrm>
          <a:off x="1015955" y="2929419"/>
          <a:ext cx="557725" cy="180158"/>
        </a:xfrm>
        <a:custGeom>
          <a:avLst/>
          <a:gdLst/>
          <a:ahLst/>
          <a:cxnLst/>
          <a:rect l="0" t="0" r="0" b="0"/>
          <a:pathLst>
            <a:path>
              <a:moveTo>
                <a:pt x="557725" y="0"/>
              </a:moveTo>
              <a:lnTo>
                <a:pt x="557725" y="167252"/>
              </a:lnTo>
              <a:lnTo>
                <a:pt x="0" y="167252"/>
              </a:lnTo>
              <a:lnTo>
                <a:pt x="0" y="18015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E7B284C-89B3-458F-A06B-5472AC88F291}">
      <dsp:nvSpPr>
        <dsp:cNvPr id="0" name=""/>
        <dsp:cNvSpPr/>
      </dsp:nvSpPr>
      <dsp:spPr>
        <a:xfrm>
          <a:off x="1078308" y="2178932"/>
          <a:ext cx="495372" cy="338729"/>
        </a:xfrm>
        <a:custGeom>
          <a:avLst/>
          <a:gdLst/>
          <a:ahLst/>
          <a:cxnLst/>
          <a:rect l="0" t="0" r="0" b="0"/>
          <a:pathLst>
            <a:path>
              <a:moveTo>
                <a:pt x="0" y="0"/>
              </a:moveTo>
              <a:lnTo>
                <a:pt x="0" y="325823"/>
              </a:lnTo>
              <a:lnTo>
                <a:pt x="495372" y="325823"/>
              </a:lnTo>
              <a:lnTo>
                <a:pt x="495372" y="33872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79BFFD-C4D2-4332-8FF2-A1ECF536B344}">
      <dsp:nvSpPr>
        <dsp:cNvPr id="0" name=""/>
        <dsp:cNvSpPr/>
      </dsp:nvSpPr>
      <dsp:spPr>
        <a:xfrm>
          <a:off x="529171" y="2178932"/>
          <a:ext cx="549136" cy="334094"/>
        </a:xfrm>
        <a:custGeom>
          <a:avLst/>
          <a:gdLst/>
          <a:ahLst/>
          <a:cxnLst/>
          <a:rect l="0" t="0" r="0" b="0"/>
          <a:pathLst>
            <a:path>
              <a:moveTo>
                <a:pt x="549136" y="0"/>
              </a:moveTo>
              <a:lnTo>
                <a:pt x="549136" y="321188"/>
              </a:lnTo>
              <a:lnTo>
                <a:pt x="0" y="321188"/>
              </a:lnTo>
              <a:lnTo>
                <a:pt x="0" y="33409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BB766ED-6144-429C-9B63-2713A95A5F6C}">
      <dsp:nvSpPr>
        <dsp:cNvPr id="0" name=""/>
        <dsp:cNvSpPr/>
      </dsp:nvSpPr>
      <dsp:spPr>
        <a:xfrm>
          <a:off x="1078308" y="1537738"/>
          <a:ext cx="3103114" cy="251112"/>
        </a:xfrm>
        <a:custGeom>
          <a:avLst/>
          <a:gdLst/>
          <a:ahLst/>
          <a:cxnLst/>
          <a:rect l="0" t="0" r="0" b="0"/>
          <a:pathLst>
            <a:path>
              <a:moveTo>
                <a:pt x="3103114" y="0"/>
              </a:moveTo>
              <a:lnTo>
                <a:pt x="3103114" y="238206"/>
              </a:lnTo>
              <a:lnTo>
                <a:pt x="0" y="238206"/>
              </a:lnTo>
              <a:lnTo>
                <a:pt x="0" y="25111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A9F1954-8C2E-4C11-902F-DA948632CE77}">
      <dsp:nvSpPr>
        <dsp:cNvPr id="0" name=""/>
        <dsp:cNvSpPr/>
      </dsp:nvSpPr>
      <dsp:spPr>
        <a:xfrm>
          <a:off x="3704507" y="947914"/>
          <a:ext cx="953829" cy="589824"/>
        </a:xfrm>
        <a:prstGeom prst="rect">
          <a:avLst/>
        </a:prstGeom>
        <a:solidFill>
          <a:srgbClr val="29266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7805" numCol="1" spcCol="1270" anchor="ctr" anchorCtr="0">
          <a:noAutofit/>
        </a:bodyPr>
        <a:lstStyle/>
        <a:p>
          <a:pPr marL="0" lvl="0" indent="0" algn="ctr" defTabSz="400050">
            <a:lnSpc>
              <a:spcPct val="90000"/>
            </a:lnSpc>
            <a:spcBef>
              <a:spcPct val="0"/>
            </a:spcBef>
            <a:spcAft>
              <a:spcPct val="35000"/>
            </a:spcAft>
            <a:buNone/>
          </a:pPr>
          <a:r>
            <a:rPr lang="hr-HR" sz="900" kern="1200" dirty="0"/>
            <a:t>SEKTOR OPĆIH, PRAVNIH I KADROVSKIH POSLOVA</a:t>
          </a:r>
        </a:p>
      </dsp:txBody>
      <dsp:txXfrm>
        <a:off x="3704507" y="947914"/>
        <a:ext cx="953829" cy="589824"/>
      </dsp:txXfrm>
    </dsp:sp>
    <dsp:sp modelId="{AC593F32-9820-4ED9-9699-08890198538B}">
      <dsp:nvSpPr>
        <dsp:cNvPr id="0" name=""/>
        <dsp:cNvSpPr/>
      </dsp:nvSpPr>
      <dsp:spPr>
        <a:xfrm>
          <a:off x="3726131" y="1476265"/>
          <a:ext cx="915337" cy="167702"/>
        </a:xfrm>
        <a:prstGeom prst="rect">
          <a:avLst/>
        </a:prstGeom>
        <a:solidFill>
          <a:schemeClr val="lt1">
            <a:alpha val="90000"/>
            <a:hueOff val="0"/>
            <a:satOff val="0"/>
            <a:lumOff val="0"/>
            <a:alphaOff val="0"/>
          </a:schemeClr>
        </a:solidFill>
        <a:ln w="9525" cap="flat" cmpd="sng" algn="ctr">
          <a:noFill/>
          <a:prstDash val="solid"/>
        </a:ln>
        <a:effectLst>
          <a:softEdge rad="12700"/>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ctr" defTabSz="400050">
            <a:lnSpc>
              <a:spcPct val="90000"/>
            </a:lnSpc>
            <a:spcBef>
              <a:spcPct val="0"/>
            </a:spcBef>
            <a:spcAft>
              <a:spcPct val="35000"/>
            </a:spcAft>
            <a:buNone/>
          </a:pPr>
          <a:r>
            <a:rPr lang="hr-HR" sz="900" kern="1200" dirty="0">
              <a:solidFill>
                <a:schemeClr val="tx2"/>
              </a:solidFill>
            </a:rPr>
            <a:t>RUKOVODITELJ</a:t>
          </a:r>
        </a:p>
      </dsp:txBody>
      <dsp:txXfrm>
        <a:off x="3726131" y="1476265"/>
        <a:ext cx="915337" cy="167702"/>
      </dsp:txXfrm>
    </dsp:sp>
    <dsp:sp modelId="{86A3ED7C-648E-4C82-9580-17CAFB62351D}">
      <dsp:nvSpPr>
        <dsp:cNvPr id="0" name=""/>
        <dsp:cNvSpPr/>
      </dsp:nvSpPr>
      <dsp:spPr>
        <a:xfrm>
          <a:off x="650409" y="1788851"/>
          <a:ext cx="855799" cy="390081"/>
        </a:xfrm>
        <a:prstGeom prst="rect">
          <a:avLst/>
        </a:prstGeom>
        <a:solidFill>
          <a:srgbClr val="292663"/>
        </a:solidFill>
        <a:ln>
          <a:no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7805" numCol="1" spcCol="1270" anchor="ctr" anchorCtr="0">
          <a:noAutofit/>
        </a:bodyPr>
        <a:lstStyle/>
        <a:p>
          <a:pPr marL="0" lvl="0" indent="0" algn="ctr" defTabSz="400050">
            <a:lnSpc>
              <a:spcPct val="90000"/>
            </a:lnSpc>
            <a:spcBef>
              <a:spcPct val="0"/>
            </a:spcBef>
            <a:spcAft>
              <a:spcPct val="35000"/>
            </a:spcAft>
            <a:buNone/>
          </a:pPr>
          <a:r>
            <a:rPr lang="hr-HR" sz="900" kern="1200" dirty="0"/>
            <a:t>ODJEL JAVNE NABAVE</a:t>
          </a:r>
        </a:p>
      </dsp:txBody>
      <dsp:txXfrm>
        <a:off x="650409" y="1788851"/>
        <a:ext cx="855799" cy="390081"/>
      </dsp:txXfrm>
    </dsp:sp>
    <dsp:sp modelId="{18B8D907-D396-42D8-AF77-7759061175F1}">
      <dsp:nvSpPr>
        <dsp:cNvPr id="0" name=""/>
        <dsp:cNvSpPr/>
      </dsp:nvSpPr>
      <dsp:spPr>
        <a:xfrm>
          <a:off x="518019" y="2109960"/>
          <a:ext cx="1236975" cy="228099"/>
        </a:xfrm>
        <a:prstGeom prst="rect">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7780" tIns="4445" rIns="17780" bIns="4445" numCol="1" spcCol="1270" anchor="ctr" anchorCtr="0">
          <a:noAutofit/>
        </a:bodyPr>
        <a:lstStyle/>
        <a:p>
          <a:pPr marL="0" lvl="0" indent="0" algn="ctr" defTabSz="311150">
            <a:lnSpc>
              <a:spcPct val="90000"/>
            </a:lnSpc>
            <a:spcBef>
              <a:spcPct val="0"/>
            </a:spcBef>
            <a:spcAft>
              <a:spcPct val="35000"/>
            </a:spcAft>
            <a:buNone/>
          </a:pPr>
          <a:r>
            <a:rPr lang="hr-HR" sz="700" kern="1200" dirty="0">
              <a:solidFill>
                <a:schemeClr val="tx2"/>
              </a:solidFill>
            </a:rPr>
            <a:t>VODITELJ JAVNE NABAVE I EU PROJEKATA</a:t>
          </a:r>
        </a:p>
      </dsp:txBody>
      <dsp:txXfrm>
        <a:off x="518019" y="2109960"/>
        <a:ext cx="1236975" cy="228099"/>
      </dsp:txXfrm>
    </dsp:sp>
    <dsp:sp modelId="{35BA0210-74B8-4EE1-B7E5-1FA555BA3FA1}">
      <dsp:nvSpPr>
        <dsp:cNvPr id="0" name=""/>
        <dsp:cNvSpPr/>
      </dsp:nvSpPr>
      <dsp:spPr>
        <a:xfrm>
          <a:off x="100649" y="2513026"/>
          <a:ext cx="857044" cy="390995"/>
        </a:xfrm>
        <a:prstGeom prst="rect">
          <a:avLst/>
        </a:prstGeom>
        <a:solidFill>
          <a:srgbClr val="29266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7805" numCol="1" spcCol="1270" anchor="ctr" anchorCtr="0">
          <a:noAutofit/>
        </a:bodyPr>
        <a:lstStyle/>
        <a:p>
          <a:pPr marL="0" lvl="0" indent="0" algn="ctr" defTabSz="311150">
            <a:lnSpc>
              <a:spcPct val="90000"/>
            </a:lnSpc>
            <a:spcBef>
              <a:spcPct val="0"/>
            </a:spcBef>
            <a:spcAft>
              <a:spcPct val="35000"/>
            </a:spcAft>
            <a:buNone/>
          </a:pPr>
          <a:r>
            <a:rPr lang="hr-HR" sz="700" kern="1200" dirty="0"/>
            <a:t>STRUČNI SURADNIK ZA JAVNU NABAVU I EU PROJEKTE</a:t>
          </a:r>
        </a:p>
      </dsp:txBody>
      <dsp:txXfrm>
        <a:off x="100649" y="2513026"/>
        <a:ext cx="857044" cy="390995"/>
      </dsp:txXfrm>
    </dsp:sp>
    <dsp:sp modelId="{37D4DB22-3C59-4FFF-B4FF-07F51C22BD59}">
      <dsp:nvSpPr>
        <dsp:cNvPr id="0" name=""/>
        <dsp:cNvSpPr/>
      </dsp:nvSpPr>
      <dsp:spPr>
        <a:xfrm>
          <a:off x="416334" y="2847124"/>
          <a:ext cx="531912" cy="104779"/>
        </a:xfrm>
        <a:prstGeom prst="rect">
          <a:avLst/>
        </a:prstGeom>
        <a:solidFill>
          <a:schemeClr val="lt1">
            <a:alpha val="90000"/>
            <a:hueOff val="0"/>
            <a:satOff val="0"/>
            <a:lumOff val="0"/>
            <a:alphaOff val="0"/>
          </a:schemeClr>
        </a:solidFill>
        <a:ln w="9525" cap="flat" cmpd="sng" algn="ctr">
          <a:noFill/>
          <a:prstDash val="solid"/>
        </a:ln>
        <a:effectLst>
          <a:reflection blurRad="6350" stA="52000" endA="300" endPos="35000" dir="5400000" sy="-100000" algn="bl" rotWithShape="0"/>
          <a:softEdge rad="12700"/>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endParaRPr lang="hr-HR" sz="900" kern="1200">
            <a:solidFill>
              <a:schemeClr val="tx2"/>
            </a:solidFill>
          </a:endParaRPr>
        </a:p>
      </dsp:txBody>
      <dsp:txXfrm>
        <a:off x="416334" y="2847124"/>
        <a:ext cx="531912" cy="104779"/>
      </dsp:txXfrm>
    </dsp:sp>
    <dsp:sp modelId="{35D66F9D-23FE-4374-9BB6-C50EDD70F32D}">
      <dsp:nvSpPr>
        <dsp:cNvPr id="0" name=""/>
        <dsp:cNvSpPr/>
      </dsp:nvSpPr>
      <dsp:spPr>
        <a:xfrm>
          <a:off x="1153495" y="2517661"/>
          <a:ext cx="840371" cy="411758"/>
        </a:xfrm>
        <a:prstGeom prst="rect">
          <a:avLst/>
        </a:prstGeom>
        <a:solidFill>
          <a:srgbClr val="292663"/>
        </a:solidFill>
        <a:ln>
          <a:no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7805" numCol="1" spcCol="1270" anchor="ctr" anchorCtr="0">
          <a:noAutofit/>
        </a:bodyPr>
        <a:lstStyle/>
        <a:p>
          <a:pPr marL="0" lvl="0" indent="0" algn="ctr" defTabSz="311150">
            <a:lnSpc>
              <a:spcPct val="90000"/>
            </a:lnSpc>
            <a:spcBef>
              <a:spcPct val="0"/>
            </a:spcBef>
            <a:spcAft>
              <a:spcPct val="35000"/>
            </a:spcAft>
            <a:buNone/>
          </a:pPr>
          <a:r>
            <a:rPr lang="hr-HR" sz="700" kern="1200" dirty="0"/>
            <a:t>REFERENT ZA JAVNU NABAVU </a:t>
          </a:r>
        </a:p>
      </dsp:txBody>
      <dsp:txXfrm>
        <a:off x="1153495" y="2517661"/>
        <a:ext cx="840371" cy="411758"/>
      </dsp:txXfrm>
    </dsp:sp>
    <dsp:sp modelId="{20CB2F5F-7EC0-460A-B7F6-A96879112402}">
      <dsp:nvSpPr>
        <dsp:cNvPr id="0" name=""/>
        <dsp:cNvSpPr/>
      </dsp:nvSpPr>
      <dsp:spPr>
        <a:xfrm>
          <a:off x="1437761" y="2838664"/>
          <a:ext cx="531912" cy="120613"/>
        </a:xfrm>
        <a:prstGeom prst="rect">
          <a:avLst/>
        </a:prstGeom>
        <a:solidFill>
          <a:schemeClr val="lt1">
            <a:alpha val="90000"/>
            <a:hueOff val="0"/>
            <a:satOff val="0"/>
            <a:lumOff val="0"/>
            <a:alphaOff val="0"/>
          </a:schemeClr>
        </a:solidFill>
        <a:ln w="9525" cap="flat" cmpd="sng" algn="ctr">
          <a:noFill/>
          <a:prstDash val="solid"/>
        </a:ln>
        <a:effectLst>
          <a:reflection blurRad="6350" stA="52000" endA="300" endPos="35000" dir="5400000" sy="-100000" algn="bl" rotWithShape="0"/>
          <a:softEdge rad="12700"/>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endParaRPr lang="hr-HR" sz="900" kern="1200">
            <a:solidFill>
              <a:schemeClr val="tx2"/>
            </a:solidFill>
          </a:endParaRPr>
        </a:p>
      </dsp:txBody>
      <dsp:txXfrm>
        <a:off x="1437761" y="2838664"/>
        <a:ext cx="531912" cy="120613"/>
      </dsp:txXfrm>
    </dsp:sp>
    <dsp:sp modelId="{22AE8B62-1E1B-44CD-A30B-756BCF8DD16F}">
      <dsp:nvSpPr>
        <dsp:cNvPr id="0" name=""/>
        <dsp:cNvSpPr/>
      </dsp:nvSpPr>
      <dsp:spPr>
        <a:xfrm>
          <a:off x="600365" y="3109578"/>
          <a:ext cx="831181" cy="408586"/>
        </a:xfrm>
        <a:prstGeom prst="rect">
          <a:avLst/>
        </a:prstGeom>
        <a:solidFill>
          <a:srgbClr val="292663"/>
        </a:solidFill>
        <a:ln>
          <a:no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7805" numCol="1" spcCol="1270" anchor="ctr" anchorCtr="0">
          <a:noAutofit/>
        </a:bodyPr>
        <a:lstStyle/>
        <a:p>
          <a:pPr marL="0" lvl="0" indent="0" algn="ctr" defTabSz="355600">
            <a:lnSpc>
              <a:spcPct val="90000"/>
            </a:lnSpc>
            <a:spcBef>
              <a:spcPct val="0"/>
            </a:spcBef>
            <a:spcAft>
              <a:spcPct val="35000"/>
            </a:spcAft>
            <a:buNone/>
          </a:pPr>
          <a:r>
            <a:rPr lang="hr-HR" sz="800" kern="1200" dirty="0"/>
            <a:t>VODITELJ SKLADIŠTA</a:t>
          </a:r>
        </a:p>
      </dsp:txBody>
      <dsp:txXfrm>
        <a:off x="600365" y="3109578"/>
        <a:ext cx="831181" cy="408586"/>
      </dsp:txXfrm>
    </dsp:sp>
    <dsp:sp modelId="{E25BF203-37F6-4868-9186-664060D2A256}">
      <dsp:nvSpPr>
        <dsp:cNvPr id="0" name=""/>
        <dsp:cNvSpPr/>
      </dsp:nvSpPr>
      <dsp:spPr>
        <a:xfrm>
          <a:off x="875295" y="3420646"/>
          <a:ext cx="551401" cy="124249"/>
        </a:xfrm>
        <a:prstGeom prst="rect">
          <a:avLst/>
        </a:prstGeom>
        <a:solidFill>
          <a:schemeClr val="lt1">
            <a:alpha val="90000"/>
            <a:hueOff val="0"/>
            <a:satOff val="0"/>
            <a:lumOff val="0"/>
            <a:alphaOff val="0"/>
          </a:schemeClr>
        </a:solidFill>
        <a:ln w="9525" cap="flat" cmpd="sng" algn="ctr">
          <a:noFill/>
          <a:prstDash val="solid"/>
        </a:ln>
        <a:effectLst>
          <a:reflection blurRad="6350" stA="52000" endA="300" endPos="35000" dir="5400000" sy="-100000" algn="bl" rotWithShape="0"/>
          <a:softEdge rad="12700"/>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endParaRPr lang="hr-HR" sz="900" kern="1200">
            <a:solidFill>
              <a:schemeClr val="tx2"/>
            </a:solidFill>
          </a:endParaRPr>
        </a:p>
      </dsp:txBody>
      <dsp:txXfrm>
        <a:off x="875295" y="3420646"/>
        <a:ext cx="551401" cy="124249"/>
      </dsp:txXfrm>
    </dsp:sp>
    <dsp:sp modelId="{0FEEE051-9580-4B8B-A7A7-4B1D134B147A}">
      <dsp:nvSpPr>
        <dsp:cNvPr id="0" name=""/>
        <dsp:cNvSpPr/>
      </dsp:nvSpPr>
      <dsp:spPr>
        <a:xfrm>
          <a:off x="1697098" y="3107510"/>
          <a:ext cx="742019" cy="416324"/>
        </a:xfrm>
        <a:prstGeom prst="rect">
          <a:avLst/>
        </a:prstGeom>
        <a:solidFill>
          <a:srgbClr val="292663"/>
        </a:solidFill>
        <a:ln>
          <a:no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7805" numCol="1" spcCol="1270" anchor="ctr" anchorCtr="0">
          <a:noAutofit/>
        </a:bodyPr>
        <a:lstStyle/>
        <a:p>
          <a:pPr marL="0" lvl="0" indent="0" algn="ctr" defTabSz="355600">
            <a:lnSpc>
              <a:spcPct val="90000"/>
            </a:lnSpc>
            <a:spcBef>
              <a:spcPct val="0"/>
            </a:spcBef>
            <a:spcAft>
              <a:spcPct val="35000"/>
            </a:spcAft>
            <a:buNone/>
          </a:pPr>
          <a:r>
            <a:rPr lang="hr-HR" sz="800" kern="1200" dirty="0"/>
            <a:t>SKLADIŠTAR</a:t>
          </a:r>
        </a:p>
      </dsp:txBody>
      <dsp:txXfrm>
        <a:off x="1697098" y="3107510"/>
        <a:ext cx="742019" cy="416324"/>
      </dsp:txXfrm>
    </dsp:sp>
    <dsp:sp modelId="{4EC6058D-B142-436E-A28B-D34EF22E6FDE}">
      <dsp:nvSpPr>
        <dsp:cNvPr id="0" name=""/>
        <dsp:cNvSpPr/>
      </dsp:nvSpPr>
      <dsp:spPr>
        <a:xfrm>
          <a:off x="1828205" y="3405788"/>
          <a:ext cx="675625" cy="136024"/>
        </a:xfrm>
        <a:prstGeom prst="rect">
          <a:avLst/>
        </a:prstGeom>
        <a:solidFill>
          <a:schemeClr val="lt1">
            <a:alpha val="90000"/>
            <a:hueOff val="0"/>
            <a:satOff val="0"/>
            <a:lumOff val="0"/>
            <a:alphaOff val="0"/>
          </a:schemeClr>
        </a:solidFill>
        <a:ln w="9525" cap="flat" cmpd="sng" algn="ctr">
          <a:noFill/>
          <a:prstDash val="solid"/>
        </a:ln>
        <a:effectLst>
          <a:reflection blurRad="6350" stA="52000" endA="300" endPos="35000" dir="5400000" sy="-100000" algn="bl" rotWithShape="0"/>
          <a:softEdge rad="12700"/>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endParaRPr lang="hr-HR" sz="900" kern="1200">
            <a:solidFill>
              <a:schemeClr val="tx2"/>
            </a:solidFill>
          </a:endParaRPr>
        </a:p>
      </dsp:txBody>
      <dsp:txXfrm>
        <a:off x="1828205" y="3405788"/>
        <a:ext cx="675625" cy="136024"/>
      </dsp:txXfrm>
    </dsp:sp>
    <dsp:sp modelId="{47B5B696-146F-4BEE-AD57-28A3574CF628}">
      <dsp:nvSpPr>
        <dsp:cNvPr id="0" name=""/>
        <dsp:cNvSpPr/>
      </dsp:nvSpPr>
      <dsp:spPr>
        <a:xfrm>
          <a:off x="3791983" y="1847886"/>
          <a:ext cx="934930" cy="514939"/>
        </a:xfrm>
        <a:prstGeom prst="rect">
          <a:avLst/>
        </a:prstGeom>
        <a:solidFill>
          <a:srgbClr val="292663"/>
        </a:solidFill>
        <a:ln>
          <a:no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7805" numCol="1" spcCol="1270" anchor="ctr" anchorCtr="0">
          <a:noAutofit/>
        </a:bodyPr>
        <a:lstStyle/>
        <a:p>
          <a:pPr marL="0" lvl="0" indent="0" algn="ctr" defTabSz="355600">
            <a:lnSpc>
              <a:spcPct val="90000"/>
            </a:lnSpc>
            <a:spcBef>
              <a:spcPct val="0"/>
            </a:spcBef>
            <a:spcAft>
              <a:spcPct val="35000"/>
            </a:spcAft>
            <a:buNone/>
          </a:pPr>
          <a:r>
            <a:rPr lang="hr-HR" sz="800" kern="1200" dirty="0"/>
            <a:t>ODJEL OPĆIH POSLOVA</a:t>
          </a:r>
        </a:p>
      </dsp:txBody>
      <dsp:txXfrm>
        <a:off x="3791983" y="1847886"/>
        <a:ext cx="934930" cy="514939"/>
      </dsp:txXfrm>
    </dsp:sp>
    <dsp:sp modelId="{AD460A3B-5AEF-49C7-888D-780D96B09F97}">
      <dsp:nvSpPr>
        <dsp:cNvPr id="0" name=""/>
        <dsp:cNvSpPr/>
      </dsp:nvSpPr>
      <dsp:spPr>
        <a:xfrm>
          <a:off x="3379698" y="2278282"/>
          <a:ext cx="1922873" cy="292248"/>
        </a:xfrm>
        <a:prstGeom prst="rect">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7780" tIns="4445" rIns="17780" bIns="4445" numCol="1" spcCol="1270" anchor="ctr" anchorCtr="0">
          <a:noAutofit/>
        </a:bodyPr>
        <a:lstStyle/>
        <a:p>
          <a:pPr marL="0" lvl="0" indent="0" algn="ctr" defTabSz="311150">
            <a:lnSpc>
              <a:spcPct val="90000"/>
            </a:lnSpc>
            <a:spcBef>
              <a:spcPct val="0"/>
            </a:spcBef>
            <a:spcAft>
              <a:spcPct val="35000"/>
            </a:spcAft>
            <a:buNone/>
          </a:pPr>
          <a:r>
            <a:rPr lang="hr-HR" sz="700" kern="1200" dirty="0">
              <a:solidFill>
                <a:schemeClr val="tx2"/>
              </a:solidFill>
            </a:rPr>
            <a:t>VODITELJ ODJELA OPĆIH POSLOVA I POSLOVA PODRŠKE KORISNICIMA I INFORMIRANJA JAVNOSTI</a:t>
          </a:r>
        </a:p>
      </dsp:txBody>
      <dsp:txXfrm>
        <a:off x="3379698" y="2278282"/>
        <a:ext cx="1922873" cy="292248"/>
      </dsp:txXfrm>
    </dsp:sp>
    <dsp:sp modelId="{F9C3BA0F-1D2F-4CE2-94FD-EB53E2537954}">
      <dsp:nvSpPr>
        <dsp:cNvPr id="0" name=""/>
        <dsp:cNvSpPr/>
      </dsp:nvSpPr>
      <dsp:spPr>
        <a:xfrm>
          <a:off x="2512243" y="2563411"/>
          <a:ext cx="929636" cy="535351"/>
        </a:xfrm>
        <a:prstGeom prst="rect">
          <a:avLst/>
        </a:prstGeom>
        <a:solidFill>
          <a:srgbClr val="29266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7805" numCol="1" spcCol="1270" anchor="ctr" anchorCtr="0">
          <a:noAutofit/>
        </a:bodyPr>
        <a:lstStyle/>
        <a:p>
          <a:pPr marL="0" lvl="0" indent="0" algn="ctr" defTabSz="311150">
            <a:lnSpc>
              <a:spcPct val="90000"/>
            </a:lnSpc>
            <a:spcBef>
              <a:spcPct val="0"/>
            </a:spcBef>
            <a:spcAft>
              <a:spcPct val="35000"/>
            </a:spcAft>
            <a:buNone/>
          </a:pPr>
          <a:r>
            <a:rPr lang="hr-HR" sz="700" kern="1200" dirty="0"/>
            <a:t>STRUČNI SURADNIK ZA PODRŠKU KORISNICIMA I INFORMIRANJE JAVNOSTI</a:t>
          </a:r>
        </a:p>
      </dsp:txBody>
      <dsp:txXfrm>
        <a:off x="2512243" y="2563411"/>
        <a:ext cx="929636" cy="535351"/>
      </dsp:txXfrm>
    </dsp:sp>
    <dsp:sp modelId="{9A0496AB-3A3F-42DD-B427-0328241DEB1A}">
      <dsp:nvSpPr>
        <dsp:cNvPr id="0" name=""/>
        <dsp:cNvSpPr/>
      </dsp:nvSpPr>
      <dsp:spPr>
        <a:xfrm>
          <a:off x="2865465" y="3024127"/>
          <a:ext cx="585132" cy="127615"/>
        </a:xfrm>
        <a:prstGeom prst="rect">
          <a:avLst/>
        </a:prstGeom>
        <a:solidFill>
          <a:schemeClr val="lt1">
            <a:alpha val="90000"/>
            <a:hueOff val="0"/>
            <a:satOff val="0"/>
            <a:lumOff val="0"/>
            <a:alphaOff val="0"/>
          </a:schemeClr>
        </a:solidFill>
        <a:ln w="9525" cap="flat" cmpd="sng" algn="ctr">
          <a:noFill/>
          <a:prstDash val="solid"/>
        </a:ln>
        <a:effectLst>
          <a:reflection blurRad="6350" stA="52000" endA="300" endPos="35000" dir="5400000" sy="-100000" algn="bl" rotWithShape="0"/>
          <a:softEdge rad="12700"/>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endParaRPr lang="hr-HR" sz="900" kern="1200">
            <a:solidFill>
              <a:schemeClr val="tx2"/>
            </a:solidFill>
          </a:endParaRPr>
        </a:p>
      </dsp:txBody>
      <dsp:txXfrm>
        <a:off x="2865465" y="3024127"/>
        <a:ext cx="585132" cy="127615"/>
      </dsp:txXfrm>
    </dsp:sp>
    <dsp:sp modelId="{44D66988-592B-4DDF-9C7F-F9C4F0898B9D}">
      <dsp:nvSpPr>
        <dsp:cNvPr id="0" name=""/>
        <dsp:cNvSpPr/>
      </dsp:nvSpPr>
      <dsp:spPr>
        <a:xfrm>
          <a:off x="3075655" y="3174542"/>
          <a:ext cx="780389" cy="444599"/>
        </a:xfrm>
        <a:prstGeom prst="rect">
          <a:avLst/>
        </a:prstGeom>
        <a:solidFill>
          <a:srgbClr val="29266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7805" numCol="1" spcCol="1270" anchor="ctr" anchorCtr="0">
          <a:noAutofit/>
        </a:bodyPr>
        <a:lstStyle/>
        <a:p>
          <a:pPr marL="0" lvl="0" indent="0" algn="ctr" defTabSz="311150">
            <a:lnSpc>
              <a:spcPct val="90000"/>
            </a:lnSpc>
            <a:spcBef>
              <a:spcPct val="0"/>
            </a:spcBef>
            <a:spcAft>
              <a:spcPct val="35000"/>
            </a:spcAft>
            <a:buNone/>
          </a:pPr>
          <a:r>
            <a:rPr lang="hr-HR" sz="700" kern="1200" dirty="0"/>
            <a:t>STRUČNI SURADNIK ZA VODNE USLUGE I VODNI REDAR</a:t>
          </a:r>
        </a:p>
      </dsp:txBody>
      <dsp:txXfrm>
        <a:off x="3075655" y="3174542"/>
        <a:ext cx="780389" cy="444599"/>
      </dsp:txXfrm>
    </dsp:sp>
    <dsp:sp modelId="{819800E4-57F1-4700-BB55-4B00447A64BC}">
      <dsp:nvSpPr>
        <dsp:cNvPr id="0" name=""/>
        <dsp:cNvSpPr/>
      </dsp:nvSpPr>
      <dsp:spPr>
        <a:xfrm>
          <a:off x="3350457" y="3548786"/>
          <a:ext cx="588315" cy="114759"/>
        </a:xfrm>
        <a:prstGeom prst="rect">
          <a:avLst/>
        </a:prstGeom>
        <a:solidFill>
          <a:schemeClr val="lt1">
            <a:alpha val="90000"/>
            <a:hueOff val="0"/>
            <a:satOff val="0"/>
            <a:lumOff val="0"/>
            <a:alphaOff val="0"/>
          </a:schemeClr>
        </a:solidFill>
        <a:ln w="9525" cap="flat" cmpd="sng" algn="ctr">
          <a:noFill/>
          <a:prstDash val="solid"/>
        </a:ln>
        <a:effectLst>
          <a:reflection blurRad="6350" stA="52000" endA="300" endPos="35000" dir="5400000" sy="-100000" algn="bl" rotWithShape="0"/>
          <a:softEdge rad="12700"/>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endParaRPr lang="hr-HR" sz="900" kern="1200" dirty="0">
            <a:solidFill>
              <a:schemeClr val="tx2"/>
            </a:solidFill>
          </a:endParaRPr>
        </a:p>
      </dsp:txBody>
      <dsp:txXfrm>
        <a:off x="3350457" y="3548786"/>
        <a:ext cx="588315" cy="114759"/>
      </dsp:txXfrm>
    </dsp:sp>
    <dsp:sp modelId="{9FB48EC2-EC11-4D46-9F1E-5C2D9EC3D616}">
      <dsp:nvSpPr>
        <dsp:cNvPr id="0" name=""/>
        <dsp:cNvSpPr/>
      </dsp:nvSpPr>
      <dsp:spPr>
        <a:xfrm>
          <a:off x="3355827" y="3910270"/>
          <a:ext cx="784769" cy="503569"/>
        </a:xfrm>
        <a:prstGeom prst="rect">
          <a:avLst/>
        </a:prstGeom>
        <a:solidFill>
          <a:srgbClr val="29266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7805" numCol="1" spcCol="1270" anchor="ctr" anchorCtr="0">
          <a:noAutofit/>
        </a:bodyPr>
        <a:lstStyle/>
        <a:p>
          <a:pPr marL="0" lvl="0" indent="0" algn="ctr" defTabSz="311150">
            <a:lnSpc>
              <a:spcPct val="90000"/>
            </a:lnSpc>
            <a:spcBef>
              <a:spcPct val="0"/>
            </a:spcBef>
            <a:spcAft>
              <a:spcPct val="35000"/>
            </a:spcAft>
            <a:buNone/>
          </a:pPr>
          <a:r>
            <a:rPr lang="hr-HR" sz="700" kern="1200" dirty="0"/>
            <a:t>STRUČNI SURADNIK ZA ZAŠTITU NA RADU I ZAŠTITU OD POŽARA</a:t>
          </a:r>
        </a:p>
      </dsp:txBody>
      <dsp:txXfrm>
        <a:off x="3355827" y="3910270"/>
        <a:ext cx="784769" cy="503569"/>
      </dsp:txXfrm>
    </dsp:sp>
    <dsp:sp modelId="{C7260786-5E44-4720-9763-7A06C618F947}">
      <dsp:nvSpPr>
        <dsp:cNvPr id="0" name=""/>
        <dsp:cNvSpPr/>
      </dsp:nvSpPr>
      <dsp:spPr>
        <a:xfrm>
          <a:off x="3571568" y="4356823"/>
          <a:ext cx="655578" cy="123185"/>
        </a:xfrm>
        <a:prstGeom prst="rect">
          <a:avLst/>
        </a:prstGeom>
        <a:solidFill>
          <a:schemeClr val="lt1">
            <a:alpha val="90000"/>
            <a:hueOff val="0"/>
            <a:satOff val="0"/>
            <a:lumOff val="0"/>
            <a:alphaOff val="0"/>
          </a:schemeClr>
        </a:solidFill>
        <a:ln w="9525" cap="flat" cmpd="sng" algn="ctr">
          <a:noFill/>
          <a:prstDash val="solid"/>
        </a:ln>
        <a:effectLst>
          <a:reflection blurRad="6350" stA="52000" endA="300" endPos="35000" dir="5400000" sy="-100000" algn="bl" rotWithShape="0"/>
          <a:softEdge rad="12700"/>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endParaRPr lang="hr-HR" sz="900" kern="1200" dirty="0">
            <a:solidFill>
              <a:schemeClr val="tx2"/>
            </a:solidFill>
          </a:endParaRPr>
        </a:p>
      </dsp:txBody>
      <dsp:txXfrm>
        <a:off x="3571568" y="4356823"/>
        <a:ext cx="655578" cy="123185"/>
      </dsp:txXfrm>
    </dsp:sp>
    <dsp:sp modelId="{F67EDAD8-98C0-42FC-8B33-E93EE20AD5EA}">
      <dsp:nvSpPr>
        <dsp:cNvPr id="0" name=""/>
        <dsp:cNvSpPr/>
      </dsp:nvSpPr>
      <dsp:spPr>
        <a:xfrm>
          <a:off x="4855343" y="2568886"/>
          <a:ext cx="841368" cy="415463"/>
        </a:xfrm>
        <a:prstGeom prst="rect">
          <a:avLst/>
        </a:prstGeom>
        <a:solidFill>
          <a:srgbClr val="29266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7805" numCol="1" spcCol="1270" anchor="ctr" anchorCtr="0">
          <a:noAutofit/>
        </a:bodyPr>
        <a:lstStyle/>
        <a:p>
          <a:pPr marL="0" lvl="0" indent="0" algn="ctr" defTabSz="355600">
            <a:lnSpc>
              <a:spcPct val="90000"/>
            </a:lnSpc>
            <a:spcBef>
              <a:spcPct val="0"/>
            </a:spcBef>
            <a:spcAft>
              <a:spcPct val="35000"/>
            </a:spcAft>
            <a:buNone/>
          </a:pPr>
          <a:r>
            <a:rPr lang="hr-HR" sz="800" kern="1200" dirty="0"/>
            <a:t>REFERENT ZA ADMINISTRATIVNE I OPĆE POSLOVE</a:t>
          </a:r>
        </a:p>
      </dsp:txBody>
      <dsp:txXfrm>
        <a:off x="4855343" y="2568886"/>
        <a:ext cx="841368" cy="415463"/>
      </dsp:txXfrm>
    </dsp:sp>
    <dsp:sp modelId="{ECB4465A-D9E2-4A8A-AE63-63FDE0B168F8}">
      <dsp:nvSpPr>
        <dsp:cNvPr id="0" name=""/>
        <dsp:cNvSpPr/>
      </dsp:nvSpPr>
      <dsp:spPr>
        <a:xfrm>
          <a:off x="5130543" y="2924646"/>
          <a:ext cx="586519" cy="109845"/>
        </a:xfrm>
        <a:prstGeom prst="rect">
          <a:avLst/>
        </a:prstGeom>
        <a:solidFill>
          <a:schemeClr val="lt1">
            <a:alpha val="90000"/>
            <a:hueOff val="0"/>
            <a:satOff val="0"/>
            <a:lumOff val="0"/>
            <a:alphaOff val="0"/>
          </a:schemeClr>
        </a:solidFill>
        <a:ln w="9525" cap="flat" cmpd="sng" algn="ctr">
          <a:noFill/>
          <a:prstDash val="solid"/>
        </a:ln>
        <a:effectLst>
          <a:reflection blurRad="6350" stA="52000" endA="300" endPos="35000" dir="5400000" sy="-100000" algn="bl" rotWithShape="0"/>
          <a:softEdge rad="12700"/>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endParaRPr lang="hr-HR" sz="900" kern="1200">
            <a:solidFill>
              <a:schemeClr val="tx2"/>
            </a:solidFill>
          </a:endParaRPr>
        </a:p>
      </dsp:txBody>
      <dsp:txXfrm>
        <a:off x="5130543" y="2924646"/>
        <a:ext cx="586519" cy="109845"/>
      </dsp:txXfrm>
    </dsp:sp>
    <dsp:sp modelId="{7520DF7E-1D06-438D-9252-31D8E26F78D6}">
      <dsp:nvSpPr>
        <dsp:cNvPr id="0" name=""/>
        <dsp:cNvSpPr/>
      </dsp:nvSpPr>
      <dsp:spPr>
        <a:xfrm>
          <a:off x="5136531" y="3186514"/>
          <a:ext cx="770092" cy="412467"/>
        </a:xfrm>
        <a:prstGeom prst="rect">
          <a:avLst/>
        </a:prstGeom>
        <a:solidFill>
          <a:srgbClr val="292663"/>
        </a:solidFill>
        <a:ln>
          <a:no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7805" numCol="1" spcCol="1270" anchor="ctr" anchorCtr="0">
          <a:noAutofit/>
        </a:bodyPr>
        <a:lstStyle/>
        <a:p>
          <a:pPr marL="0" lvl="0" indent="0" algn="ctr" defTabSz="355600">
            <a:lnSpc>
              <a:spcPct val="90000"/>
            </a:lnSpc>
            <a:spcBef>
              <a:spcPct val="0"/>
            </a:spcBef>
            <a:spcAft>
              <a:spcPct val="35000"/>
            </a:spcAft>
            <a:buNone/>
          </a:pPr>
          <a:r>
            <a:rPr lang="hr-HR" sz="800" kern="1200" dirty="0"/>
            <a:t>INFORMATIČAR</a:t>
          </a:r>
        </a:p>
      </dsp:txBody>
      <dsp:txXfrm>
        <a:off x="5136531" y="3186514"/>
        <a:ext cx="770092" cy="412467"/>
      </dsp:txXfrm>
    </dsp:sp>
    <dsp:sp modelId="{87F9B7AB-7B38-48D6-8291-78487E76CF1F}">
      <dsp:nvSpPr>
        <dsp:cNvPr id="0" name=""/>
        <dsp:cNvSpPr/>
      </dsp:nvSpPr>
      <dsp:spPr>
        <a:xfrm>
          <a:off x="5280064" y="3455668"/>
          <a:ext cx="664665" cy="151623"/>
        </a:xfrm>
        <a:prstGeom prst="rect">
          <a:avLst/>
        </a:prstGeom>
        <a:solidFill>
          <a:schemeClr val="lt1">
            <a:alpha val="90000"/>
            <a:hueOff val="0"/>
            <a:satOff val="0"/>
            <a:lumOff val="0"/>
            <a:alphaOff val="0"/>
          </a:schemeClr>
        </a:solidFill>
        <a:ln w="9525" cap="flat" cmpd="sng" algn="ctr">
          <a:noFill/>
          <a:prstDash val="solid"/>
        </a:ln>
        <a:effectLst>
          <a:reflection blurRad="6350" stA="52000" endA="300" endPos="35000" dir="5400000" sy="-100000" algn="bl" rotWithShape="0"/>
          <a:softEdge rad="12700"/>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endParaRPr lang="hr-HR" sz="900" kern="1200">
            <a:solidFill>
              <a:schemeClr val="tx2"/>
            </a:solidFill>
          </a:endParaRPr>
        </a:p>
      </dsp:txBody>
      <dsp:txXfrm>
        <a:off x="5280064" y="3455668"/>
        <a:ext cx="664665" cy="151623"/>
      </dsp:txXfrm>
    </dsp:sp>
    <dsp:sp modelId="{7759CF4E-C05D-4F4F-A565-F92886FC8F95}">
      <dsp:nvSpPr>
        <dsp:cNvPr id="0" name=""/>
        <dsp:cNvSpPr/>
      </dsp:nvSpPr>
      <dsp:spPr>
        <a:xfrm>
          <a:off x="5421223" y="3912971"/>
          <a:ext cx="724470" cy="413928"/>
        </a:xfrm>
        <a:prstGeom prst="rect">
          <a:avLst/>
        </a:prstGeom>
        <a:solidFill>
          <a:srgbClr val="292663"/>
        </a:solidFill>
        <a:ln>
          <a:no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7805" numCol="1" spcCol="1270" anchor="ctr" anchorCtr="0">
          <a:noAutofit/>
        </a:bodyPr>
        <a:lstStyle/>
        <a:p>
          <a:pPr marL="0" lvl="0" indent="0" algn="ctr" defTabSz="355600">
            <a:lnSpc>
              <a:spcPct val="90000"/>
            </a:lnSpc>
            <a:spcBef>
              <a:spcPct val="0"/>
            </a:spcBef>
            <a:spcAft>
              <a:spcPct val="35000"/>
            </a:spcAft>
            <a:buNone/>
          </a:pPr>
          <a:r>
            <a:rPr lang="hr-HR" sz="800" kern="1200" dirty="0"/>
            <a:t>SPREMAČ/ICA</a:t>
          </a:r>
        </a:p>
      </dsp:txBody>
      <dsp:txXfrm>
        <a:off x="5421223" y="3912971"/>
        <a:ext cx="724470" cy="413928"/>
      </dsp:txXfrm>
    </dsp:sp>
    <dsp:sp modelId="{4D346D39-0F7C-4731-AC48-D67AA22739E3}">
      <dsp:nvSpPr>
        <dsp:cNvPr id="0" name=""/>
        <dsp:cNvSpPr/>
      </dsp:nvSpPr>
      <dsp:spPr>
        <a:xfrm>
          <a:off x="5549674" y="4196579"/>
          <a:ext cx="617682" cy="130866"/>
        </a:xfrm>
        <a:prstGeom prst="rect">
          <a:avLst/>
        </a:prstGeom>
        <a:solidFill>
          <a:schemeClr val="lt1">
            <a:alpha val="90000"/>
            <a:hueOff val="0"/>
            <a:satOff val="0"/>
            <a:lumOff val="0"/>
            <a:alphaOff val="0"/>
          </a:schemeClr>
        </a:solidFill>
        <a:ln w="9525" cap="flat" cmpd="sng" algn="ctr">
          <a:noFill/>
          <a:prstDash val="solid"/>
        </a:ln>
        <a:effectLst>
          <a:reflection blurRad="6350" stA="52000" endA="300" endPos="35000" dir="5400000" sy="-100000" algn="bl" rotWithShape="0"/>
          <a:softEdge rad="12700"/>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endParaRPr lang="hr-HR" sz="900" kern="1200">
            <a:solidFill>
              <a:schemeClr val="tx2"/>
            </a:solidFill>
          </a:endParaRPr>
        </a:p>
      </dsp:txBody>
      <dsp:txXfrm>
        <a:off x="5549674" y="4196579"/>
        <a:ext cx="617682" cy="130866"/>
      </dsp:txXfrm>
    </dsp:sp>
    <dsp:sp modelId="{DB779927-A40B-48B8-9550-92C60318F15E}">
      <dsp:nvSpPr>
        <dsp:cNvPr id="0" name=""/>
        <dsp:cNvSpPr/>
      </dsp:nvSpPr>
      <dsp:spPr>
        <a:xfrm>
          <a:off x="6790194" y="1786450"/>
          <a:ext cx="980560" cy="437200"/>
        </a:xfrm>
        <a:prstGeom prst="rect">
          <a:avLst/>
        </a:prstGeom>
        <a:solidFill>
          <a:srgbClr val="292663"/>
        </a:solidFill>
        <a:ln>
          <a:no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7805" numCol="1" spcCol="1270" anchor="ctr" anchorCtr="0">
          <a:noAutofit/>
        </a:bodyPr>
        <a:lstStyle/>
        <a:p>
          <a:pPr marL="0" lvl="0" indent="0" algn="ctr" defTabSz="355600">
            <a:lnSpc>
              <a:spcPct val="90000"/>
            </a:lnSpc>
            <a:spcBef>
              <a:spcPct val="0"/>
            </a:spcBef>
            <a:spcAft>
              <a:spcPct val="35000"/>
            </a:spcAft>
            <a:buNone/>
          </a:pPr>
          <a:r>
            <a:rPr lang="hr-HR" sz="800" kern="1200" dirty="0"/>
            <a:t>ODJEL IMOVINSKO PRAVNIH POSLOVA</a:t>
          </a:r>
        </a:p>
      </dsp:txBody>
      <dsp:txXfrm>
        <a:off x="6790194" y="1786450"/>
        <a:ext cx="980560" cy="437200"/>
      </dsp:txXfrm>
    </dsp:sp>
    <dsp:sp modelId="{F48C7436-A869-4289-B690-99663A9078FF}">
      <dsp:nvSpPr>
        <dsp:cNvPr id="0" name=""/>
        <dsp:cNvSpPr/>
      </dsp:nvSpPr>
      <dsp:spPr>
        <a:xfrm>
          <a:off x="6653679" y="2133296"/>
          <a:ext cx="1343052" cy="191479"/>
        </a:xfrm>
        <a:prstGeom prst="rect">
          <a:avLst/>
        </a:prstGeom>
        <a:solidFill>
          <a:schemeClr val="lt1">
            <a:alpha val="90000"/>
            <a:hueOff val="0"/>
            <a:satOff val="0"/>
            <a:lumOff val="0"/>
            <a:alphaOff val="0"/>
          </a:schemeClr>
        </a:solidFill>
        <a:ln w="9525" cap="flat" cmpd="sng" algn="ctr">
          <a:noFill/>
          <a:prstDash val="solid"/>
        </a:ln>
        <a:effectLst>
          <a:softEdge rad="12700"/>
        </a:effectLst>
      </dsp:spPr>
      <dsp:style>
        <a:lnRef idx="1">
          <a:scrgbClr r="0" g="0" b="0"/>
        </a:lnRef>
        <a:fillRef idx="1">
          <a:scrgbClr r="0" g="0" b="0"/>
        </a:fillRef>
        <a:effectRef idx="0">
          <a:scrgbClr r="0" g="0" b="0"/>
        </a:effectRef>
        <a:fontRef idx="minor"/>
      </dsp:style>
      <dsp:txBody>
        <a:bodyPr spcFirstLastPara="0" vert="horz" wrap="square" lIns="17780" tIns="4445" rIns="17780" bIns="4445" numCol="1" spcCol="1270" anchor="ctr" anchorCtr="0">
          <a:noAutofit/>
        </a:bodyPr>
        <a:lstStyle/>
        <a:p>
          <a:pPr marL="0" lvl="0" indent="0" algn="ctr" defTabSz="311150">
            <a:lnSpc>
              <a:spcPct val="90000"/>
            </a:lnSpc>
            <a:spcBef>
              <a:spcPct val="0"/>
            </a:spcBef>
            <a:spcAft>
              <a:spcPct val="35000"/>
            </a:spcAft>
            <a:buNone/>
          </a:pPr>
          <a:r>
            <a:rPr lang="hr-HR" sz="700" kern="1200" dirty="0">
              <a:solidFill>
                <a:schemeClr val="tx2"/>
              </a:solidFill>
            </a:rPr>
            <a:t>VODITELJ IMOVINSKO-PRAVNIH POSLOVA</a:t>
          </a:r>
        </a:p>
      </dsp:txBody>
      <dsp:txXfrm>
        <a:off x="6653679" y="2133296"/>
        <a:ext cx="1343052" cy="191479"/>
      </dsp:txXfrm>
    </dsp:sp>
    <dsp:sp modelId="{C6AF56ED-289E-4745-9EAF-97A0CA8AEBBE}">
      <dsp:nvSpPr>
        <dsp:cNvPr id="0" name=""/>
        <dsp:cNvSpPr/>
      </dsp:nvSpPr>
      <dsp:spPr>
        <a:xfrm>
          <a:off x="6875119" y="2530378"/>
          <a:ext cx="804635" cy="481592"/>
        </a:xfrm>
        <a:prstGeom prst="rect">
          <a:avLst/>
        </a:prstGeom>
        <a:solidFill>
          <a:srgbClr val="29266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7805" numCol="1" spcCol="1270" anchor="ctr" anchorCtr="0">
          <a:noAutofit/>
        </a:bodyPr>
        <a:lstStyle/>
        <a:p>
          <a:pPr marL="0" lvl="0" indent="0" algn="ctr" defTabSz="355600">
            <a:lnSpc>
              <a:spcPct val="90000"/>
            </a:lnSpc>
            <a:spcBef>
              <a:spcPct val="0"/>
            </a:spcBef>
            <a:spcAft>
              <a:spcPct val="35000"/>
            </a:spcAft>
            <a:buNone/>
          </a:pPr>
          <a:r>
            <a:rPr lang="hr-HR" sz="800" kern="1200" dirty="0"/>
            <a:t>STRUČNI SURADNIK ZA PRAVNE POSLOVE</a:t>
          </a:r>
        </a:p>
      </dsp:txBody>
      <dsp:txXfrm>
        <a:off x="6875119" y="2530378"/>
        <a:ext cx="804635" cy="481592"/>
      </dsp:txXfrm>
    </dsp:sp>
    <dsp:sp modelId="{ED4D7519-F4A8-4C56-AC1B-9AC7BB4737A2}">
      <dsp:nvSpPr>
        <dsp:cNvPr id="0" name=""/>
        <dsp:cNvSpPr/>
      </dsp:nvSpPr>
      <dsp:spPr>
        <a:xfrm>
          <a:off x="7085815" y="2943279"/>
          <a:ext cx="624965" cy="131972"/>
        </a:xfrm>
        <a:prstGeom prst="rect">
          <a:avLst/>
        </a:prstGeom>
        <a:solidFill>
          <a:schemeClr val="lt1">
            <a:alpha val="90000"/>
            <a:hueOff val="0"/>
            <a:satOff val="0"/>
            <a:lumOff val="0"/>
            <a:alphaOff val="0"/>
          </a:schemeClr>
        </a:solidFill>
        <a:ln w="9525" cap="flat" cmpd="sng" algn="ctr">
          <a:noFill/>
          <a:prstDash val="solid"/>
        </a:ln>
        <a:effectLst>
          <a:reflection blurRad="6350" stA="52000" endA="300" endPos="35000" dir="5400000" sy="-100000" algn="bl" rotWithShape="0"/>
          <a:softEdge rad="12700"/>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endParaRPr lang="hr-HR" sz="900" kern="1200">
            <a:solidFill>
              <a:schemeClr val="tx2"/>
            </a:solidFill>
          </a:endParaRPr>
        </a:p>
      </dsp:txBody>
      <dsp:txXfrm>
        <a:off x="7085815" y="2943279"/>
        <a:ext cx="624965" cy="131972"/>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39BA89-F421-407F-8870-24845FCEAB78}"/>
              </a:ext>
            </a:extLst>
          </p:cNvPr>
          <p:cNvSpPr>
            <a:spLocks noGrp="1"/>
          </p:cNvSpPr>
          <p:nvPr>
            <p:ph type="hdr" sz="quarter"/>
          </p:nvPr>
        </p:nvSpPr>
        <p:spPr>
          <a:xfrm>
            <a:off x="0" y="0"/>
            <a:ext cx="2919413" cy="493713"/>
          </a:xfrm>
          <a:prstGeom prst="rect">
            <a:avLst/>
          </a:prstGeom>
        </p:spPr>
        <p:txBody>
          <a:bodyPr vert="horz" lIns="93930" tIns="46965" rIns="93930" bIns="46965"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A137EBE-57C3-46AD-B917-7D144F9C1C04}"/>
              </a:ext>
            </a:extLst>
          </p:cNvPr>
          <p:cNvSpPr>
            <a:spLocks noGrp="1"/>
          </p:cNvSpPr>
          <p:nvPr>
            <p:ph type="dt" sz="quarter" idx="1"/>
          </p:nvPr>
        </p:nvSpPr>
        <p:spPr>
          <a:xfrm>
            <a:off x="3814763" y="0"/>
            <a:ext cx="2919412" cy="493713"/>
          </a:xfrm>
          <a:prstGeom prst="rect">
            <a:avLst/>
          </a:prstGeom>
        </p:spPr>
        <p:txBody>
          <a:bodyPr vert="horz" lIns="93930" tIns="46965" rIns="93930" bIns="46965" rtlCol="0"/>
          <a:lstStyle>
            <a:lvl1pPr algn="r" eaLnBrk="1" fontAlgn="auto" hangingPunct="1">
              <a:spcBef>
                <a:spcPts val="0"/>
              </a:spcBef>
              <a:spcAft>
                <a:spcPts val="0"/>
              </a:spcAft>
              <a:defRPr sz="1200">
                <a:latin typeface="+mn-lt"/>
              </a:defRPr>
            </a:lvl1pPr>
          </a:lstStyle>
          <a:p>
            <a:pPr>
              <a:defRPr/>
            </a:pPr>
            <a:fld id="{C277A3DC-6964-4D5D-9FA9-AA64C8BC2340}" type="datetimeFigureOut">
              <a:rPr lang="en-US"/>
              <a:pPr>
                <a:defRPr/>
              </a:pPr>
              <a:t>9/22/2025</a:t>
            </a:fld>
            <a:endParaRPr lang="en-US"/>
          </a:p>
        </p:txBody>
      </p:sp>
      <p:sp>
        <p:nvSpPr>
          <p:cNvPr id="4" name="Footer Placeholder 3">
            <a:extLst>
              <a:ext uri="{FF2B5EF4-FFF2-40B4-BE49-F238E27FC236}">
                <a16:creationId xmlns:a16="http://schemas.microsoft.com/office/drawing/2014/main" id="{6352BC78-0AB1-4FCE-96B7-E417904BB468}"/>
              </a:ext>
            </a:extLst>
          </p:cNvPr>
          <p:cNvSpPr>
            <a:spLocks noGrp="1"/>
          </p:cNvSpPr>
          <p:nvPr>
            <p:ph type="ftr" sz="quarter" idx="2"/>
          </p:nvPr>
        </p:nvSpPr>
        <p:spPr>
          <a:xfrm>
            <a:off x="0" y="9371013"/>
            <a:ext cx="2919413" cy="493712"/>
          </a:xfrm>
          <a:prstGeom prst="rect">
            <a:avLst/>
          </a:prstGeom>
        </p:spPr>
        <p:txBody>
          <a:bodyPr vert="horz" lIns="93930" tIns="46965" rIns="93930" bIns="46965"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E8417B97-877E-4F49-A114-68FD370B8E6D}"/>
              </a:ext>
            </a:extLst>
          </p:cNvPr>
          <p:cNvSpPr>
            <a:spLocks noGrp="1"/>
          </p:cNvSpPr>
          <p:nvPr>
            <p:ph type="sldNum" sz="quarter" idx="3"/>
          </p:nvPr>
        </p:nvSpPr>
        <p:spPr>
          <a:xfrm>
            <a:off x="3814763" y="9371013"/>
            <a:ext cx="2919412" cy="493712"/>
          </a:xfrm>
          <a:prstGeom prst="rect">
            <a:avLst/>
          </a:prstGeom>
        </p:spPr>
        <p:txBody>
          <a:bodyPr vert="horz" lIns="93930" tIns="46965" rIns="93930" bIns="46965" rtlCol="0" anchor="b"/>
          <a:lstStyle>
            <a:lvl1pPr algn="r" eaLnBrk="1" fontAlgn="auto" hangingPunct="1">
              <a:spcBef>
                <a:spcPts val="0"/>
              </a:spcBef>
              <a:spcAft>
                <a:spcPts val="0"/>
              </a:spcAft>
              <a:defRPr sz="1200">
                <a:latin typeface="+mn-lt"/>
              </a:defRPr>
            </a:lvl1pPr>
          </a:lstStyle>
          <a:p>
            <a:pPr>
              <a:defRPr/>
            </a:pPr>
            <a:fld id="{7F0ADB27-4BB9-4E30-B888-87F056245FD0}"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A42FB1-4B26-432F-B635-38BEF753D6E4}"/>
              </a:ext>
            </a:extLst>
          </p:cNvPr>
          <p:cNvSpPr>
            <a:spLocks noGrp="1"/>
          </p:cNvSpPr>
          <p:nvPr>
            <p:ph type="hdr" sz="quarter"/>
          </p:nvPr>
        </p:nvSpPr>
        <p:spPr>
          <a:xfrm>
            <a:off x="0" y="0"/>
            <a:ext cx="2919413" cy="493713"/>
          </a:xfrm>
          <a:prstGeom prst="rect">
            <a:avLst/>
          </a:prstGeom>
        </p:spPr>
        <p:txBody>
          <a:bodyPr vert="horz" lIns="93930" tIns="46965" rIns="93930" bIns="46965"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A0747B4E-EDB2-49D4-98CA-CBAADE6A9E93}"/>
              </a:ext>
            </a:extLst>
          </p:cNvPr>
          <p:cNvSpPr>
            <a:spLocks noGrp="1"/>
          </p:cNvSpPr>
          <p:nvPr>
            <p:ph type="dt" idx="1"/>
          </p:nvPr>
        </p:nvSpPr>
        <p:spPr>
          <a:xfrm>
            <a:off x="3814763" y="0"/>
            <a:ext cx="2919412" cy="493713"/>
          </a:xfrm>
          <a:prstGeom prst="rect">
            <a:avLst/>
          </a:prstGeom>
        </p:spPr>
        <p:txBody>
          <a:bodyPr vert="horz" lIns="93930" tIns="46965" rIns="93930" bIns="46965" rtlCol="0"/>
          <a:lstStyle>
            <a:lvl1pPr algn="r" eaLnBrk="1" fontAlgn="auto" hangingPunct="1">
              <a:spcBef>
                <a:spcPts val="0"/>
              </a:spcBef>
              <a:spcAft>
                <a:spcPts val="0"/>
              </a:spcAft>
              <a:defRPr sz="1200">
                <a:latin typeface="+mn-lt"/>
              </a:defRPr>
            </a:lvl1pPr>
          </a:lstStyle>
          <a:p>
            <a:pPr>
              <a:defRPr/>
            </a:pPr>
            <a:fld id="{7AF13C8D-9A45-496D-A5A6-1D01177A1949}" type="datetimeFigureOut">
              <a:rPr lang="en-US"/>
              <a:pPr>
                <a:defRPr/>
              </a:pPr>
              <a:t>9/22/2025</a:t>
            </a:fld>
            <a:endParaRPr lang="en-US"/>
          </a:p>
        </p:txBody>
      </p:sp>
      <p:sp>
        <p:nvSpPr>
          <p:cNvPr id="4" name="Slide Image Placeholder 3">
            <a:extLst>
              <a:ext uri="{FF2B5EF4-FFF2-40B4-BE49-F238E27FC236}">
                <a16:creationId xmlns:a16="http://schemas.microsoft.com/office/drawing/2014/main" id="{618FDD78-A025-4C1D-AE2B-B10AFB18B850}"/>
              </a:ext>
            </a:extLst>
          </p:cNvPr>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3930" tIns="46965" rIns="93930" bIns="46965" rtlCol="0" anchor="ctr"/>
          <a:lstStyle/>
          <a:p>
            <a:pPr lvl="0"/>
            <a:endParaRPr lang="en-US" noProof="0"/>
          </a:p>
        </p:txBody>
      </p:sp>
      <p:sp>
        <p:nvSpPr>
          <p:cNvPr id="5" name="Notes Placeholder 4">
            <a:extLst>
              <a:ext uri="{FF2B5EF4-FFF2-40B4-BE49-F238E27FC236}">
                <a16:creationId xmlns:a16="http://schemas.microsoft.com/office/drawing/2014/main" id="{8ED6C8E3-E7DE-4A6E-A406-FCAE5F95DC4C}"/>
              </a:ext>
            </a:extLst>
          </p:cNvPr>
          <p:cNvSpPr>
            <a:spLocks noGrp="1"/>
          </p:cNvSpPr>
          <p:nvPr>
            <p:ph type="body" sz="quarter" idx="3"/>
          </p:nvPr>
        </p:nvSpPr>
        <p:spPr>
          <a:xfrm>
            <a:off x="673100" y="4686300"/>
            <a:ext cx="5389563" cy="4440238"/>
          </a:xfrm>
          <a:prstGeom prst="rect">
            <a:avLst/>
          </a:prstGeom>
        </p:spPr>
        <p:txBody>
          <a:bodyPr vert="horz" lIns="93930" tIns="46965" rIns="93930" bIns="46965"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689B420-B044-4139-A9BE-BDD8FDF9E3E4}"/>
              </a:ext>
            </a:extLst>
          </p:cNvPr>
          <p:cNvSpPr>
            <a:spLocks noGrp="1"/>
          </p:cNvSpPr>
          <p:nvPr>
            <p:ph type="ftr" sz="quarter" idx="4"/>
          </p:nvPr>
        </p:nvSpPr>
        <p:spPr>
          <a:xfrm>
            <a:off x="0" y="9371013"/>
            <a:ext cx="2919413" cy="493712"/>
          </a:xfrm>
          <a:prstGeom prst="rect">
            <a:avLst/>
          </a:prstGeom>
        </p:spPr>
        <p:txBody>
          <a:bodyPr vert="horz" lIns="93930" tIns="46965" rIns="93930" bIns="46965"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0EAFA086-F2C9-4D9A-85EC-B8D908ECFD28}"/>
              </a:ext>
            </a:extLst>
          </p:cNvPr>
          <p:cNvSpPr>
            <a:spLocks noGrp="1"/>
          </p:cNvSpPr>
          <p:nvPr>
            <p:ph type="sldNum" sz="quarter" idx="5"/>
          </p:nvPr>
        </p:nvSpPr>
        <p:spPr>
          <a:xfrm>
            <a:off x="3814763" y="9371013"/>
            <a:ext cx="2919412" cy="493712"/>
          </a:xfrm>
          <a:prstGeom prst="rect">
            <a:avLst/>
          </a:prstGeom>
        </p:spPr>
        <p:txBody>
          <a:bodyPr vert="horz" lIns="93930" tIns="46965" rIns="93930" bIns="46965" rtlCol="0" anchor="b"/>
          <a:lstStyle>
            <a:lvl1pPr algn="r" eaLnBrk="1" fontAlgn="auto" hangingPunct="1">
              <a:spcBef>
                <a:spcPts val="0"/>
              </a:spcBef>
              <a:spcAft>
                <a:spcPts val="0"/>
              </a:spcAft>
              <a:defRPr sz="1200">
                <a:latin typeface="+mn-lt"/>
              </a:defRPr>
            </a:lvl1pPr>
          </a:lstStyle>
          <a:p>
            <a:pPr>
              <a:defRPr/>
            </a:pPr>
            <a:fld id="{B5EFACEE-0763-496A-93D4-2E475BD70C17}"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07" userDrawn="1">
          <p15:clr>
            <a:srgbClr val="F26B43"/>
          </p15:clr>
        </p15:guide>
        <p15:guide id="2" pos="2121"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F345C-A723-4D90-200A-60453E1C7C42}"/>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0B26A9CD-358B-70EF-DFE2-E6F8EE5DEEE8}"/>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A26C1410-9B49-5E88-E26B-DEC8A8552760}"/>
              </a:ext>
            </a:extLst>
          </p:cNvPr>
          <p:cNvSpPr>
            <a:spLocks noGrp="1"/>
          </p:cNvSpPr>
          <p:nvPr>
            <p:ph type="body" idx="1"/>
          </p:nvPr>
        </p:nvSpPr>
        <p:spPr/>
        <p:txBody>
          <a:bodyPr/>
          <a:lstStyle/>
          <a:p>
            <a:endParaRPr lang="hr-HR"/>
          </a:p>
        </p:txBody>
      </p:sp>
      <p:sp>
        <p:nvSpPr>
          <p:cNvPr id="4" name="Rezervirano mjesto broja slajda 3">
            <a:extLst>
              <a:ext uri="{FF2B5EF4-FFF2-40B4-BE49-F238E27FC236}">
                <a16:creationId xmlns:a16="http://schemas.microsoft.com/office/drawing/2014/main" id="{1A677714-766C-0FC3-2CC4-F5DAC2E470A8}"/>
              </a:ext>
            </a:extLst>
          </p:cNvPr>
          <p:cNvSpPr>
            <a:spLocks noGrp="1"/>
          </p:cNvSpPr>
          <p:nvPr>
            <p:ph type="sldNum" sz="quarter" idx="5"/>
          </p:nvPr>
        </p:nvSpPr>
        <p:spPr/>
        <p:txBody>
          <a:bodyPr/>
          <a:lstStyle/>
          <a:p>
            <a:pPr>
              <a:defRPr/>
            </a:pPr>
            <a:fld id="{B5EFACEE-0763-496A-93D4-2E475BD70C17}" type="slidenum">
              <a:rPr lang="en-US" smtClean="0"/>
              <a:pPr>
                <a:defRPr/>
              </a:pPr>
              <a:t>3</a:t>
            </a:fld>
            <a:endParaRPr lang="en-US"/>
          </a:p>
        </p:txBody>
      </p:sp>
    </p:spTree>
    <p:extLst>
      <p:ext uri="{BB962C8B-B14F-4D97-AF65-F5344CB8AC3E}">
        <p14:creationId xmlns:p14="http://schemas.microsoft.com/office/powerpoint/2010/main" val="3808824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D17E8-6C6A-E11F-834A-062362444997}"/>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F49DE679-B4C8-8135-EA77-3B082398B54F}"/>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27698F60-23B4-E248-52E6-D3C9F66E308C}"/>
              </a:ext>
            </a:extLst>
          </p:cNvPr>
          <p:cNvSpPr>
            <a:spLocks noGrp="1"/>
          </p:cNvSpPr>
          <p:nvPr>
            <p:ph type="body" idx="1"/>
          </p:nvPr>
        </p:nvSpPr>
        <p:spPr/>
        <p:txBody>
          <a:bodyPr/>
          <a:lstStyle/>
          <a:p>
            <a:endParaRPr lang="hr-HR"/>
          </a:p>
        </p:txBody>
      </p:sp>
      <p:sp>
        <p:nvSpPr>
          <p:cNvPr id="4" name="Rezervirano mjesto broja slajda 3">
            <a:extLst>
              <a:ext uri="{FF2B5EF4-FFF2-40B4-BE49-F238E27FC236}">
                <a16:creationId xmlns:a16="http://schemas.microsoft.com/office/drawing/2014/main" id="{75C3895F-D133-82C2-9FF1-14016C2D0A81}"/>
              </a:ext>
            </a:extLst>
          </p:cNvPr>
          <p:cNvSpPr>
            <a:spLocks noGrp="1"/>
          </p:cNvSpPr>
          <p:nvPr>
            <p:ph type="sldNum" sz="quarter" idx="5"/>
          </p:nvPr>
        </p:nvSpPr>
        <p:spPr/>
        <p:txBody>
          <a:bodyPr/>
          <a:lstStyle/>
          <a:p>
            <a:pPr>
              <a:defRPr/>
            </a:pPr>
            <a:fld id="{B5EFACEE-0763-496A-93D4-2E475BD70C17}" type="slidenum">
              <a:rPr lang="en-US" smtClean="0"/>
              <a:pPr>
                <a:defRPr/>
              </a:pPr>
              <a:t>16</a:t>
            </a:fld>
            <a:endParaRPr lang="en-US"/>
          </a:p>
        </p:txBody>
      </p:sp>
    </p:spTree>
    <p:extLst>
      <p:ext uri="{BB962C8B-B14F-4D97-AF65-F5344CB8AC3E}">
        <p14:creationId xmlns:p14="http://schemas.microsoft.com/office/powerpoint/2010/main" val="1745284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6C752-1A98-57C7-DA85-AC3FA1DC5C09}"/>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1B6DC57A-AF76-75B7-EC9C-59FAD331198B}"/>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8A7F9BD6-972D-0B0D-7928-1AD985340200}"/>
              </a:ext>
            </a:extLst>
          </p:cNvPr>
          <p:cNvSpPr>
            <a:spLocks noGrp="1"/>
          </p:cNvSpPr>
          <p:nvPr>
            <p:ph type="body" idx="1"/>
          </p:nvPr>
        </p:nvSpPr>
        <p:spPr/>
        <p:txBody>
          <a:bodyPr/>
          <a:lstStyle/>
          <a:p>
            <a:endParaRPr lang="hr-HR"/>
          </a:p>
        </p:txBody>
      </p:sp>
      <p:sp>
        <p:nvSpPr>
          <p:cNvPr id="4" name="Rezervirano mjesto broja slajda 3">
            <a:extLst>
              <a:ext uri="{FF2B5EF4-FFF2-40B4-BE49-F238E27FC236}">
                <a16:creationId xmlns:a16="http://schemas.microsoft.com/office/drawing/2014/main" id="{16185F34-8E93-E0A5-ACFB-43F3835F310B}"/>
              </a:ext>
            </a:extLst>
          </p:cNvPr>
          <p:cNvSpPr>
            <a:spLocks noGrp="1"/>
          </p:cNvSpPr>
          <p:nvPr>
            <p:ph type="sldNum" sz="quarter" idx="5"/>
          </p:nvPr>
        </p:nvSpPr>
        <p:spPr/>
        <p:txBody>
          <a:bodyPr/>
          <a:lstStyle/>
          <a:p>
            <a:pPr>
              <a:defRPr/>
            </a:pPr>
            <a:fld id="{B5EFACEE-0763-496A-93D4-2E475BD70C17}" type="slidenum">
              <a:rPr lang="en-US" smtClean="0"/>
              <a:pPr>
                <a:defRPr/>
              </a:pPr>
              <a:t>17</a:t>
            </a:fld>
            <a:endParaRPr lang="en-US"/>
          </a:p>
        </p:txBody>
      </p:sp>
    </p:spTree>
    <p:extLst>
      <p:ext uri="{BB962C8B-B14F-4D97-AF65-F5344CB8AC3E}">
        <p14:creationId xmlns:p14="http://schemas.microsoft.com/office/powerpoint/2010/main" val="93975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BAE1B-17FB-8CA8-C7D3-EDBD7B3C8C79}"/>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5F9C7B29-C787-6D9C-364A-17E28145C7BB}"/>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8B83226C-702B-6315-D791-5F8A480E5B21}"/>
              </a:ext>
            </a:extLst>
          </p:cNvPr>
          <p:cNvSpPr>
            <a:spLocks noGrp="1"/>
          </p:cNvSpPr>
          <p:nvPr>
            <p:ph type="body" idx="1"/>
          </p:nvPr>
        </p:nvSpPr>
        <p:spPr/>
        <p:txBody>
          <a:bodyPr/>
          <a:lstStyle/>
          <a:p>
            <a:endParaRPr lang="hr-HR"/>
          </a:p>
        </p:txBody>
      </p:sp>
      <p:sp>
        <p:nvSpPr>
          <p:cNvPr id="4" name="Rezervirano mjesto broja slajda 3">
            <a:extLst>
              <a:ext uri="{FF2B5EF4-FFF2-40B4-BE49-F238E27FC236}">
                <a16:creationId xmlns:a16="http://schemas.microsoft.com/office/drawing/2014/main" id="{7085AA2B-0252-28FD-4FD0-F2405E69340C}"/>
              </a:ext>
            </a:extLst>
          </p:cNvPr>
          <p:cNvSpPr>
            <a:spLocks noGrp="1"/>
          </p:cNvSpPr>
          <p:nvPr>
            <p:ph type="sldNum" sz="quarter" idx="5"/>
          </p:nvPr>
        </p:nvSpPr>
        <p:spPr/>
        <p:txBody>
          <a:bodyPr/>
          <a:lstStyle/>
          <a:p>
            <a:pPr>
              <a:defRPr/>
            </a:pPr>
            <a:fld id="{B5EFACEE-0763-496A-93D4-2E475BD70C17}" type="slidenum">
              <a:rPr lang="en-US" smtClean="0"/>
              <a:pPr>
                <a:defRPr/>
              </a:pPr>
              <a:t>21</a:t>
            </a:fld>
            <a:endParaRPr lang="en-US"/>
          </a:p>
        </p:txBody>
      </p:sp>
    </p:spTree>
    <p:extLst>
      <p:ext uri="{BB962C8B-B14F-4D97-AF65-F5344CB8AC3E}">
        <p14:creationId xmlns:p14="http://schemas.microsoft.com/office/powerpoint/2010/main" val="2623021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27C20-5362-7FED-E6E7-3F69C5E0FCA0}"/>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F0A6C3CD-B1C7-EC47-ACE5-F3D52ED0B5DA}"/>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B0326B07-C7B7-B6CF-19C4-6C9FEE254D37}"/>
              </a:ext>
            </a:extLst>
          </p:cNvPr>
          <p:cNvSpPr>
            <a:spLocks noGrp="1"/>
          </p:cNvSpPr>
          <p:nvPr>
            <p:ph type="body" idx="1"/>
          </p:nvPr>
        </p:nvSpPr>
        <p:spPr/>
        <p:txBody>
          <a:bodyPr/>
          <a:lstStyle/>
          <a:p>
            <a:endParaRPr lang="hr-HR"/>
          </a:p>
        </p:txBody>
      </p:sp>
      <p:sp>
        <p:nvSpPr>
          <p:cNvPr id="4" name="Rezervirano mjesto broja slajda 3">
            <a:extLst>
              <a:ext uri="{FF2B5EF4-FFF2-40B4-BE49-F238E27FC236}">
                <a16:creationId xmlns:a16="http://schemas.microsoft.com/office/drawing/2014/main" id="{08923FA2-844F-8572-58CA-46F05325B5E0}"/>
              </a:ext>
            </a:extLst>
          </p:cNvPr>
          <p:cNvSpPr>
            <a:spLocks noGrp="1"/>
          </p:cNvSpPr>
          <p:nvPr>
            <p:ph type="sldNum" sz="quarter" idx="5"/>
          </p:nvPr>
        </p:nvSpPr>
        <p:spPr/>
        <p:txBody>
          <a:bodyPr/>
          <a:lstStyle/>
          <a:p>
            <a:pPr>
              <a:defRPr/>
            </a:pPr>
            <a:fld id="{B5EFACEE-0763-496A-93D4-2E475BD70C17}" type="slidenum">
              <a:rPr lang="en-US" smtClean="0"/>
              <a:pPr>
                <a:defRPr/>
              </a:pPr>
              <a:t>22</a:t>
            </a:fld>
            <a:endParaRPr lang="en-US"/>
          </a:p>
        </p:txBody>
      </p:sp>
    </p:spTree>
    <p:extLst>
      <p:ext uri="{BB962C8B-B14F-4D97-AF65-F5344CB8AC3E}">
        <p14:creationId xmlns:p14="http://schemas.microsoft.com/office/powerpoint/2010/main" val="390310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CA0DF-677E-4630-5812-62ACB3589E69}"/>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B5BB529F-CA68-8B3B-0317-BF3DC2328983}"/>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CC70FEF5-BBD9-8DDD-3555-AB06786BE043}"/>
              </a:ext>
            </a:extLst>
          </p:cNvPr>
          <p:cNvSpPr>
            <a:spLocks noGrp="1"/>
          </p:cNvSpPr>
          <p:nvPr>
            <p:ph type="body" idx="1"/>
          </p:nvPr>
        </p:nvSpPr>
        <p:spPr/>
        <p:txBody>
          <a:bodyPr/>
          <a:lstStyle/>
          <a:p>
            <a:endParaRPr lang="hr-HR"/>
          </a:p>
        </p:txBody>
      </p:sp>
      <p:sp>
        <p:nvSpPr>
          <p:cNvPr id="4" name="Rezervirano mjesto broja slajda 3">
            <a:extLst>
              <a:ext uri="{FF2B5EF4-FFF2-40B4-BE49-F238E27FC236}">
                <a16:creationId xmlns:a16="http://schemas.microsoft.com/office/drawing/2014/main" id="{6710A555-06AC-F044-4AB0-58C8E0F02420}"/>
              </a:ext>
            </a:extLst>
          </p:cNvPr>
          <p:cNvSpPr>
            <a:spLocks noGrp="1"/>
          </p:cNvSpPr>
          <p:nvPr>
            <p:ph type="sldNum" sz="quarter" idx="5"/>
          </p:nvPr>
        </p:nvSpPr>
        <p:spPr/>
        <p:txBody>
          <a:bodyPr/>
          <a:lstStyle/>
          <a:p>
            <a:pPr>
              <a:defRPr/>
            </a:pPr>
            <a:fld id="{B5EFACEE-0763-496A-93D4-2E475BD70C17}" type="slidenum">
              <a:rPr lang="en-US" smtClean="0"/>
              <a:pPr>
                <a:defRPr/>
              </a:pPr>
              <a:t>23</a:t>
            </a:fld>
            <a:endParaRPr lang="en-US"/>
          </a:p>
        </p:txBody>
      </p:sp>
    </p:spTree>
    <p:extLst>
      <p:ext uri="{BB962C8B-B14F-4D97-AF65-F5344CB8AC3E}">
        <p14:creationId xmlns:p14="http://schemas.microsoft.com/office/powerpoint/2010/main" val="28812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231DB-A200-4892-15C7-55D704508EB3}"/>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7134C38F-3C67-E7D5-724D-7581009E7D9E}"/>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F39BAD0B-3559-A6B9-2C02-F1AD86C05068}"/>
              </a:ext>
            </a:extLst>
          </p:cNvPr>
          <p:cNvSpPr>
            <a:spLocks noGrp="1"/>
          </p:cNvSpPr>
          <p:nvPr>
            <p:ph type="body" idx="1"/>
          </p:nvPr>
        </p:nvSpPr>
        <p:spPr/>
        <p:txBody>
          <a:bodyPr/>
          <a:lstStyle/>
          <a:p>
            <a:endParaRPr lang="hr-HR"/>
          </a:p>
        </p:txBody>
      </p:sp>
      <p:sp>
        <p:nvSpPr>
          <p:cNvPr id="4" name="Rezervirano mjesto broja slajda 3">
            <a:extLst>
              <a:ext uri="{FF2B5EF4-FFF2-40B4-BE49-F238E27FC236}">
                <a16:creationId xmlns:a16="http://schemas.microsoft.com/office/drawing/2014/main" id="{BF05F2A2-EB08-4C1A-CCF3-673203F1539D}"/>
              </a:ext>
            </a:extLst>
          </p:cNvPr>
          <p:cNvSpPr>
            <a:spLocks noGrp="1"/>
          </p:cNvSpPr>
          <p:nvPr>
            <p:ph type="sldNum" sz="quarter" idx="5"/>
          </p:nvPr>
        </p:nvSpPr>
        <p:spPr/>
        <p:txBody>
          <a:bodyPr/>
          <a:lstStyle/>
          <a:p>
            <a:pPr>
              <a:defRPr/>
            </a:pPr>
            <a:fld id="{B5EFACEE-0763-496A-93D4-2E475BD70C17}" type="slidenum">
              <a:rPr lang="en-US" smtClean="0"/>
              <a:pPr>
                <a:defRPr/>
              </a:pPr>
              <a:t>24</a:t>
            </a:fld>
            <a:endParaRPr lang="en-US"/>
          </a:p>
        </p:txBody>
      </p:sp>
    </p:spTree>
    <p:extLst>
      <p:ext uri="{BB962C8B-B14F-4D97-AF65-F5344CB8AC3E}">
        <p14:creationId xmlns:p14="http://schemas.microsoft.com/office/powerpoint/2010/main" val="1865585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64629-F522-AA31-6347-09630C2C7F3B}"/>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CCF6414B-65C6-39E7-E087-67D9F80EAB03}"/>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3BE8767B-9326-0054-516A-A4C81AA2E2E4}"/>
              </a:ext>
            </a:extLst>
          </p:cNvPr>
          <p:cNvSpPr>
            <a:spLocks noGrp="1"/>
          </p:cNvSpPr>
          <p:nvPr>
            <p:ph type="body" idx="1"/>
          </p:nvPr>
        </p:nvSpPr>
        <p:spPr/>
        <p:txBody>
          <a:bodyPr/>
          <a:lstStyle/>
          <a:p>
            <a:endParaRPr lang="hr-HR"/>
          </a:p>
        </p:txBody>
      </p:sp>
      <p:sp>
        <p:nvSpPr>
          <p:cNvPr id="4" name="Rezervirano mjesto broja slajda 3">
            <a:extLst>
              <a:ext uri="{FF2B5EF4-FFF2-40B4-BE49-F238E27FC236}">
                <a16:creationId xmlns:a16="http://schemas.microsoft.com/office/drawing/2014/main" id="{EE42D03B-361D-8B71-DE13-C04F50143280}"/>
              </a:ext>
            </a:extLst>
          </p:cNvPr>
          <p:cNvSpPr>
            <a:spLocks noGrp="1"/>
          </p:cNvSpPr>
          <p:nvPr>
            <p:ph type="sldNum" sz="quarter" idx="5"/>
          </p:nvPr>
        </p:nvSpPr>
        <p:spPr/>
        <p:txBody>
          <a:bodyPr/>
          <a:lstStyle/>
          <a:p>
            <a:pPr>
              <a:defRPr/>
            </a:pPr>
            <a:fld id="{B5EFACEE-0763-496A-93D4-2E475BD70C17}" type="slidenum">
              <a:rPr lang="en-US" smtClean="0"/>
              <a:pPr>
                <a:defRPr/>
              </a:pPr>
              <a:t>25</a:t>
            </a:fld>
            <a:endParaRPr lang="en-US"/>
          </a:p>
        </p:txBody>
      </p:sp>
    </p:spTree>
    <p:extLst>
      <p:ext uri="{BB962C8B-B14F-4D97-AF65-F5344CB8AC3E}">
        <p14:creationId xmlns:p14="http://schemas.microsoft.com/office/powerpoint/2010/main" val="1411051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AA3AE-879E-4CFC-44A1-EC117B5EDA98}"/>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3A4966EA-F299-A4A1-1402-513A88C45E81}"/>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6EA932FC-020D-070D-00C7-B5DC4DA1F9D9}"/>
              </a:ext>
            </a:extLst>
          </p:cNvPr>
          <p:cNvSpPr>
            <a:spLocks noGrp="1"/>
          </p:cNvSpPr>
          <p:nvPr>
            <p:ph type="body" idx="1"/>
          </p:nvPr>
        </p:nvSpPr>
        <p:spPr/>
        <p:txBody>
          <a:bodyPr/>
          <a:lstStyle/>
          <a:p>
            <a:endParaRPr lang="hr-HR"/>
          </a:p>
        </p:txBody>
      </p:sp>
      <p:sp>
        <p:nvSpPr>
          <p:cNvPr id="4" name="Rezervirano mjesto broja slajda 3">
            <a:extLst>
              <a:ext uri="{FF2B5EF4-FFF2-40B4-BE49-F238E27FC236}">
                <a16:creationId xmlns:a16="http://schemas.microsoft.com/office/drawing/2014/main" id="{8F690D62-7028-7F26-048E-65CE2EF49DD4}"/>
              </a:ext>
            </a:extLst>
          </p:cNvPr>
          <p:cNvSpPr>
            <a:spLocks noGrp="1"/>
          </p:cNvSpPr>
          <p:nvPr>
            <p:ph type="sldNum" sz="quarter" idx="5"/>
          </p:nvPr>
        </p:nvSpPr>
        <p:spPr/>
        <p:txBody>
          <a:bodyPr/>
          <a:lstStyle/>
          <a:p>
            <a:pPr>
              <a:defRPr/>
            </a:pPr>
            <a:fld id="{B5EFACEE-0763-496A-93D4-2E475BD70C17}" type="slidenum">
              <a:rPr lang="en-US" smtClean="0"/>
              <a:pPr>
                <a:defRPr/>
              </a:pPr>
              <a:t>26</a:t>
            </a:fld>
            <a:endParaRPr lang="en-US"/>
          </a:p>
        </p:txBody>
      </p:sp>
    </p:spTree>
    <p:extLst>
      <p:ext uri="{BB962C8B-B14F-4D97-AF65-F5344CB8AC3E}">
        <p14:creationId xmlns:p14="http://schemas.microsoft.com/office/powerpoint/2010/main" val="1987139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86F35-7513-7897-DE71-6F767A39405E}"/>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1BA4C334-E15E-8962-EF29-3CA7D0147476}"/>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8079FB5E-F492-606A-742A-3FDC3051FCE5}"/>
              </a:ext>
            </a:extLst>
          </p:cNvPr>
          <p:cNvSpPr>
            <a:spLocks noGrp="1"/>
          </p:cNvSpPr>
          <p:nvPr>
            <p:ph type="body" idx="1"/>
          </p:nvPr>
        </p:nvSpPr>
        <p:spPr/>
        <p:txBody>
          <a:bodyPr/>
          <a:lstStyle/>
          <a:p>
            <a:endParaRPr lang="hr-HR"/>
          </a:p>
        </p:txBody>
      </p:sp>
      <p:sp>
        <p:nvSpPr>
          <p:cNvPr id="4" name="Rezervirano mjesto broja slajda 3">
            <a:extLst>
              <a:ext uri="{FF2B5EF4-FFF2-40B4-BE49-F238E27FC236}">
                <a16:creationId xmlns:a16="http://schemas.microsoft.com/office/drawing/2014/main" id="{EFE5646C-2515-1085-0960-DADF707E0BFD}"/>
              </a:ext>
            </a:extLst>
          </p:cNvPr>
          <p:cNvSpPr>
            <a:spLocks noGrp="1"/>
          </p:cNvSpPr>
          <p:nvPr>
            <p:ph type="sldNum" sz="quarter" idx="5"/>
          </p:nvPr>
        </p:nvSpPr>
        <p:spPr/>
        <p:txBody>
          <a:bodyPr/>
          <a:lstStyle/>
          <a:p>
            <a:pPr>
              <a:defRPr/>
            </a:pPr>
            <a:fld id="{B5EFACEE-0763-496A-93D4-2E475BD70C17}" type="slidenum">
              <a:rPr lang="en-US" smtClean="0"/>
              <a:pPr>
                <a:defRPr/>
              </a:pPr>
              <a:t>28</a:t>
            </a:fld>
            <a:endParaRPr lang="en-US"/>
          </a:p>
        </p:txBody>
      </p:sp>
    </p:spTree>
    <p:extLst>
      <p:ext uri="{BB962C8B-B14F-4D97-AF65-F5344CB8AC3E}">
        <p14:creationId xmlns:p14="http://schemas.microsoft.com/office/powerpoint/2010/main" val="711546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dfce81f19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dfce81f1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522eb7919_1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522eb7919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5"/>
          </p:nvPr>
        </p:nvSpPr>
        <p:spPr/>
        <p:txBody>
          <a:bodyPr/>
          <a:lstStyle/>
          <a:p>
            <a:pPr>
              <a:defRPr/>
            </a:pPr>
            <a:fld id="{B5EFACEE-0763-496A-93D4-2E475BD70C17}" type="slidenum">
              <a:rPr lang="en-US" smtClean="0"/>
              <a:pPr>
                <a:defRPr/>
              </a:pPr>
              <a:t>7</a:t>
            </a:fld>
            <a:endParaRPr lang="en-US"/>
          </a:p>
        </p:txBody>
      </p:sp>
    </p:spTree>
    <p:extLst>
      <p:ext uri="{BB962C8B-B14F-4D97-AF65-F5344CB8AC3E}">
        <p14:creationId xmlns:p14="http://schemas.microsoft.com/office/powerpoint/2010/main" val="2268694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A2D26-EC0C-9CD5-56C2-CDFB2FD932A2}"/>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B6C45CBA-C8CC-F39C-A7CE-B318C596C7DA}"/>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5DE6258D-6D54-FDE6-7B28-712C53CCC0C9}"/>
              </a:ext>
            </a:extLst>
          </p:cNvPr>
          <p:cNvSpPr>
            <a:spLocks noGrp="1"/>
          </p:cNvSpPr>
          <p:nvPr>
            <p:ph type="body" idx="1"/>
          </p:nvPr>
        </p:nvSpPr>
        <p:spPr/>
        <p:txBody>
          <a:bodyPr/>
          <a:lstStyle/>
          <a:p>
            <a:endParaRPr lang="hr-HR"/>
          </a:p>
        </p:txBody>
      </p:sp>
      <p:sp>
        <p:nvSpPr>
          <p:cNvPr id="4" name="Rezervirano mjesto broja slajda 3">
            <a:extLst>
              <a:ext uri="{FF2B5EF4-FFF2-40B4-BE49-F238E27FC236}">
                <a16:creationId xmlns:a16="http://schemas.microsoft.com/office/drawing/2014/main" id="{10207A0C-C34B-B562-F59D-4441883A44F8}"/>
              </a:ext>
            </a:extLst>
          </p:cNvPr>
          <p:cNvSpPr>
            <a:spLocks noGrp="1"/>
          </p:cNvSpPr>
          <p:nvPr>
            <p:ph type="sldNum" sz="quarter" idx="5"/>
          </p:nvPr>
        </p:nvSpPr>
        <p:spPr/>
        <p:txBody>
          <a:bodyPr/>
          <a:lstStyle/>
          <a:p>
            <a:pPr>
              <a:defRPr/>
            </a:pPr>
            <a:fld id="{B5EFACEE-0763-496A-93D4-2E475BD70C17}" type="slidenum">
              <a:rPr lang="en-US" smtClean="0"/>
              <a:pPr>
                <a:defRPr/>
              </a:pPr>
              <a:t>8</a:t>
            </a:fld>
            <a:endParaRPr lang="en-US"/>
          </a:p>
        </p:txBody>
      </p:sp>
    </p:spTree>
    <p:extLst>
      <p:ext uri="{BB962C8B-B14F-4D97-AF65-F5344CB8AC3E}">
        <p14:creationId xmlns:p14="http://schemas.microsoft.com/office/powerpoint/2010/main" val="2365161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A8917-FEA3-21B9-1D25-7F83572893D6}"/>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81038669-932B-8B83-1C36-6F9FE35094FF}"/>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1665B6EB-2FCD-9EF1-D969-DCBBE7409811}"/>
              </a:ext>
            </a:extLst>
          </p:cNvPr>
          <p:cNvSpPr>
            <a:spLocks noGrp="1"/>
          </p:cNvSpPr>
          <p:nvPr>
            <p:ph type="body" idx="1"/>
          </p:nvPr>
        </p:nvSpPr>
        <p:spPr/>
        <p:txBody>
          <a:bodyPr/>
          <a:lstStyle/>
          <a:p>
            <a:endParaRPr lang="hr-HR"/>
          </a:p>
        </p:txBody>
      </p:sp>
      <p:sp>
        <p:nvSpPr>
          <p:cNvPr id="4" name="Rezervirano mjesto broja slajda 3">
            <a:extLst>
              <a:ext uri="{FF2B5EF4-FFF2-40B4-BE49-F238E27FC236}">
                <a16:creationId xmlns:a16="http://schemas.microsoft.com/office/drawing/2014/main" id="{8C0784F2-0F93-73FC-962A-25F94DFB186E}"/>
              </a:ext>
            </a:extLst>
          </p:cNvPr>
          <p:cNvSpPr>
            <a:spLocks noGrp="1"/>
          </p:cNvSpPr>
          <p:nvPr>
            <p:ph type="sldNum" sz="quarter" idx="5"/>
          </p:nvPr>
        </p:nvSpPr>
        <p:spPr/>
        <p:txBody>
          <a:bodyPr/>
          <a:lstStyle/>
          <a:p>
            <a:pPr>
              <a:defRPr/>
            </a:pPr>
            <a:fld id="{B5EFACEE-0763-496A-93D4-2E475BD70C17}" type="slidenum">
              <a:rPr lang="en-US" smtClean="0"/>
              <a:pPr>
                <a:defRPr/>
              </a:pPr>
              <a:t>10</a:t>
            </a:fld>
            <a:endParaRPr lang="en-US"/>
          </a:p>
        </p:txBody>
      </p:sp>
    </p:spTree>
    <p:extLst>
      <p:ext uri="{BB962C8B-B14F-4D97-AF65-F5344CB8AC3E}">
        <p14:creationId xmlns:p14="http://schemas.microsoft.com/office/powerpoint/2010/main" val="3498059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F7A35-DB26-8FB7-7786-B0FB073A1F8E}"/>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4E72692D-D085-9840-482F-8D756B7E4A53}"/>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5A8D3A32-A1CE-1A8C-CAD8-F8C875E1B853}"/>
              </a:ext>
            </a:extLst>
          </p:cNvPr>
          <p:cNvSpPr>
            <a:spLocks noGrp="1"/>
          </p:cNvSpPr>
          <p:nvPr>
            <p:ph type="body" idx="1"/>
          </p:nvPr>
        </p:nvSpPr>
        <p:spPr/>
        <p:txBody>
          <a:bodyPr/>
          <a:lstStyle/>
          <a:p>
            <a:endParaRPr lang="hr-HR"/>
          </a:p>
        </p:txBody>
      </p:sp>
      <p:sp>
        <p:nvSpPr>
          <p:cNvPr id="4" name="Rezervirano mjesto broja slajda 3">
            <a:extLst>
              <a:ext uri="{FF2B5EF4-FFF2-40B4-BE49-F238E27FC236}">
                <a16:creationId xmlns:a16="http://schemas.microsoft.com/office/drawing/2014/main" id="{FBBC456A-B58D-BF37-D615-0154024721C3}"/>
              </a:ext>
            </a:extLst>
          </p:cNvPr>
          <p:cNvSpPr>
            <a:spLocks noGrp="1"/>
          </p:cNvSpPr>
          <p:nvPr>
            <p:ph type="sldNum" sz="quarter" idx="5"/>
          </p:nvPr>
        </p:nvSpPr>
        <p:spPr/>
        <p:txBody>
          <a:bodyPr/>
          <a:lstStyle/>
          <a:p>
            <a:pPr>
              <a:defRPr/>
            </a:pPr>
            <a:fld id="{B5EFACEE-0763-496A-93D4-2E475BD70C17}" type="slidenum">
              <a:rPr lang="en-US" smtClean="0"/>
              <a:pPr>
                <a:defRPr/>
              </a:pPr>
              <a:t>11</a:t>
            </a:fld>
            <a:endParaRPr lang="en-US"/>
          </a:p>
        </p:txBody>
      </p:sp>
    </p:spTree>
    <p:extLst>
      <p:ext uri="{BB962C8B-B14F-4D97-AF65-F5344CB8AC3E}">
        <p14:creationId xmlns:p14="http://schemas.microsoft.com/office/powerpoint/2010/main" val="613645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C28E4-7786-8A2A-7199-8F69866960CB}"/>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9C73A47B-7ACE-82D6-9BF1-2C8BC88D14F6}"/>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417A6E93-A5A9-9B93-470E-B53FA622CEE0}"/>
              </a:ext>
            </a:extLst>
          </p:cNvPr>
          <p:cNvSpPr>
            <a:spLocks noGrp="1"/>
          </p:cNvSpPr>
          <p:nvPr>
            <p:ph type="body" idx="1"/>
          </p:nvPr>
        </p:nvSpPr>
        <p:spPr/>
        <p:txBody>
          <a:bodyPr/>
          <a:lstStyle/>
          <a:p>
            <a:endParaRPr lang="hr-HR"/>
          </a:p>
        </p:txBody>
      </p:sp>
      <p:sp>
        <p:nvSpPr>
          <p:cNvPr id="4" name="Rezervirano mjesto broja slajda 3">
            <a:extLst>
              <a:ext uri="{FF2B5EF4-FFF2-40B4-BE49-F238E27FC236}">
                <a16:creationId xmlns:a16="http://schemas.microsoft.com/office/drawing/2014/main" id="{6FDEB764-E473-4E34-9605-86A6E1E6560A}"/>
              </a:ext>
            </a:extLst>
          </p:cNvPr>
          <p:cNvSpPr>
            <a:spLocks noGrp="1"/>
          </p:cNvSpPr>
          <p:nvPr>
            <p:ph type="sldNum" sz="quarter" idx="5"/>
          </p:nvPr>
        </p:nvSpPr>
        <p:spPr/>
        <p:txBody>
          <a:bodyPr/>
          <a:lstStyle/>
          <a:p>
            <a:pPr>
              <a:defRPr/>
            </a:pPr>
            <a:fld id="{B5EFACEE-0763-496A-93D4-2E475BD70C17}" type="slidenum">
              <a:rPr lang="en-US" smtClean="0"/>
              <a:pPr>
                <a:defRPr/>
              </a:pPr>
              <a:t>13</a:t>
            </a:fld>
            <a:endParaRPr lang="en-US"/>
          </a:p>
        </p:txBody>
      </p:sp>
    </p:spTree>
    <p:extLst>
      <p:ext uri="{BB962C8B-B14F-4D97-AF65-F5344CB8AC3E}">
        <p14:creationId xmlns:p14="http://schemas.microsoft.com/office/powerpoint/2010/main" val="3974358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C28E4-7786-8A2A-7199-8F69866960CB}"/>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9C73A47B-7ACE-82D6-9BF1-2C8BC88D14F6}"/>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417A6E93-A5A9-9B93-470E-B53FA622CEE0}"/>
              </a:ext>
            </a:extLst>
          </p:cNvPr>
          <p:cNvSpPr>
            <a:spLocks noGrp="1"/>
          </p:cNvSpPr>
          <p:nvPr>
            <p:ph type="body" idx="1"/>
          </p:nvPr>
        </p:nvSpPr>
        <p:spPr/>
        <p:txBody>
          <a:bodyPr/>
          <a:lstStyle/>
          <a:p>
            <a:endParaRPr lang="hr-HR"/>
          </a:p>
        </p:txBody>
      </p:sp>
      <p:sp>
        <p:nvSpPr>
          <p:cNvPr id="4" name="Rezervirano mjesto broja slajda 3">
            <a:extLst>
              <a:ext uri="{FF2B5EF4-FFF2-40B4-BE49-F238E27FC236}">
                <a16:creationId xmlns:a16="http://schemas.microsoft.com/office/drawing/2014/main" id="{6FDEB764-E473-4E34-9605-86A6E1E6560A}"/>
              </a:ext>
            </a:extLst>
          </p:cNvPr>
          <p:cNvSpPr>
            <a:spLocks noGrp="1"/>
          </p:cNvSpPr>
          <p:nvPr>
            <p:ph type="sldNum" sz="quarter" idx="5"/>
          </p:nvPr>
        </p:nvSpPr>
        <p:spPr/>
        <p:txBody>
          <a:bodyPr/>
          <a:lstStyle/>
          <a:p>
            <a:pPr>
              <a:defRPr/>
            </a:pPr>
            <a:fld id="{B5EFACEE-0763-496A-93D4-2E475BD70C17}" type="slidenum">
              <a:rPr lang="en-US" smtClean="0"/>
              <a:pPr>
                <a:defRPr/>
              </a:pPr>
              <a:t>14</a:t>
            </a:fld>
            <a:endParaRPr lang="en-US"/>
          </a:p>
        </p:txBody>
      </p:sp>
    </p:spTree>
    <p:extLst>
      <p:ext uri="{BB962C8B-B14F-4D97-AF65-F5344CB8AC3E}">
        <p14:creationId xmlns:p14="http://schemas.microsoft.com/office/powerpoint/2010/main" val="3974358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0B8FA-8C4F-08CD-0B40-41CF51B5A1E2}"/>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9B8E6C87-9054-CD7E-2BAC-177B57246884}"/>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FFA54C98-A9C3-FC75-34A8-BA83F9BB3F99}"/>
              </a:ext>
            </a:extLst>
          </p:cNvPr>
          <p:cNvSpPr>
            <a:spLocks noGrp="1"/>
          </p:cNvSpPr>
          <p:nvPr>
            <p:ph type="body" idx="1"/>
          </p:nvPr>
        </p:nvSpPr>
        <p:spPr/>
        <p:txBody>
          <a:bodyPr/>
          <a:lstStyle/>
          <a:p>
            <a:endParaRPr lang="hr-HR"/>
          </a:p>
        </p:txBody>
      </p:sp>
      <p:sp>
        <p:nvSpPr>
          <p:cNvPr id="4" name="Rezervirano mjesto broja slajda 3">
            <a:extLst>
              <a:ext uri="{FF2B5EF4-FFF2-40B4-BE49-F238E27FC236}">
                <a16:creationId xmlns:a16="http://schemas.microsoft.com/office/drawing/2014/main" id="{A0D5F0EF-23A3-7255-6890-1C7ED55C9BB2}"/>
              </a:ext>
            </a:extLst>
          </p:cNvPr>
          <p:cNvSpPr>
            <a:spLocks noGrp="1"/>
          </p:cNvSpPr>
          <p:nvPr>
            <p:ph type="sldNum" sz="quarter" idx="5"/>
          </p:nvPr>
        </p:nvSpPr>
        <p:spPr/>
        <p:txBody>
          <a:bodyPr/>
          <a:lstStyle/>
          <a:p>
            <a:pPr>
              <a:defRPr/>
            </a:pPr>
            <a:fld id="{B5EFACEE-0763-496A-93D4-2E475BD70C17}" type="slidenum">
              <a:rPr lang="en-US" smtClean="0"/>
              <a:pPr>
                <a:defRPr/>
              </a:pPr>
              <a:t>15</a:t>
            </a:fld>
            <a:endParaRPr lang="en-US"/>
          </a:p>
        </p:txBody>
      </p:sp>
    </p:spTree>
    <p:extLst>
      <p:ext uri="{BB962C8B-B14F-4D97-AF65-F5344CB8AC3E}">
        <p14:creationId xmlns:p14="http://schemas.microsoft.com/office/powerpoint/2010/main" val="1084766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mailto:pevec.danijel@alphacapitalis.com"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mailto:nikolic.ilija@alphacapitalis.com" TargetMode="External"/><Relationship Id="rId5" Type="http://schemas.openxmlformats.org/officeDocument/2006/relationships/hyperlink" Target="http://www.alphacapitalis.com/" TargetMode="External"/><Relationship Id="rId4" Type="http://schemas.openxmlformats.org/officeDocument/2006/relationships/hyperlink" Target="mailto:info@alphacapitalis.com"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cxnSp>
        <p:nvCxnSpPr>
          <p:cNvPr id="4" name="Straight Connector 4">
            <a:extLst>
              <a:ext uri="{FF2B5EF4-FFF2-40B4-BE49-F238E27FC236}">
                <a16:creationId xmlns:a16="http://schemas.microsoft.com/office/drawing/2014/main" id="{35AEC66B-C619-4978-A980-16B62BF2A05E}"/>
              </a:ext>
            </a:extLst>
          </p:cNvPr>
          <p:cNvCxnSpPr/>
          <p:nvPr userDrawn="1"/>
        </p:nvCxnSpPr>
        <p:spPr>
          <a:xfrm>
            <a:off x="65088" y="533400"/>
            <a:ext cx="8991600" cy="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6" name="TextBox 10">
            <a:extLst>
              <a:ext uri="{FF2B5EF4-FFF2-40B4-BE49-F238E27FC236}">
                <a16:creationId xmlns:a16="http://schemas.microsoft.com/office/drawing/2014/main" id="{9F253F07-2F55-402A-A24B-FAF0F316B8EF}"/>
              </a:ext>
            </a:extLst>
          </p:cNvPr>
          <p:cNvSpPr txBox="1">
            <a:spLocks noChangeArrowheads="1"/>
          </p:cNvSpPr>
          <p:nvPr userDrawn="1"/>
        </p:nvSpPr>
        <p:spPr bwMode="auto">
          <a:xfrm>
            <a:off x="8458200" y="6629400"/>
            <a:ext cx="685800" cy="21590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fld id="{819AEAFC-8CAC-4165-A840-2F806FD331C2}" type="slidenum">
              <a:rPr lang="hr-HR" altLang="sr-Latn-RS" sz="800" smtClean="0">
                <a:solidFill>
                  <a:srgbClr val="7D4700"/>
                </a:solidFill>
                <a:latin typeface="Fira Sans" panose="020B0503050000020004" pitchFamily="34" charset="0"/>
                <a:cs typeface="Helvetica" panose="020B0604020202020204" pitchFamily="34" charset="0"/>
              </a:rPr>
              <a:pPr algn="r" eaLnBrk="1" hangingPunct="1">
                <a:defRPr/>
              </a:pPr>
              <a:t>‹#›</a:t>
            </a:fld>
            <a:endParaRPr lang="hr-HR" altLang="sr-Latn-RS" sz="800">
              <a:solidFill>
                <a:srgbClr val="7D4700"/>
              </a:solidFill>
              <a:latin typeface="Fira Sans" panose="020B0503050000020004" pitchFamily="34" charset="0"/>
              <a:cs typeface="Helvetica" panose="020B0604020202020204" pitchFamily="34" charset="0"/>
            </a:endParaRPr>
          </a:p>
        </p:txBody>
      </p:sp>
      <p:cxnSp>
        <p:nvCxnSpPr>
          <p:cNvPr id="7" name="Straight Connector 4">
            <a:extLst>
              <a:ext uri="{FF2B5EF4-FFF2-40B4-BE49-F238E27FC236}">
                <a16:creationId xmlns:a16="http://schemas.microsoft.com/office/drawing/2014/main" id="{E9DE7F9C-69E3-4BAF-8019-E0369FDD53B4}"/>
              </a:ext>
            </a:extLst>
          </p:cNvPr>
          <p:cNvCxnSpPr/>
          <p:nvPr userDrawn="1"/>
        </p:nvCxnSpPr>
        <p:spPr>
          <a:xfrm>
            <a:off x="76200" y="6406558"/>
            <a:ext cx="89916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0" y="-122238"/>
            <a:ext cx="8001000" cy="731838"/>
          </a:xfrm>
        </p:spPr>
        <p:txBody>
          <a:bodyPr>
            <a:normAutofit/>
          </a:bodyPr>
          <a:lstStyle>
            <a:lvl1pPr algn="l">
              <a:defRPr sz="1600" b="1">
                <a:solidFill>
                  <a:srgbClr val="292663"/>
                </a:solidFill>
                <a:latin typeface="Fira Sans" panose="020B0503050000020004" pitchFamily="34" charset="0"/>
                <a:cs typeface="Helvetica"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0" y="1600200"/>
            <a:ext cx="4343400" cy="4525963"/>
          </a:xfrm>
        </p:spPr>
        <p:txBody>
          <a:bodyPr>
            <a:normAutofit/>
          </a:bodyPr>
          <a:lstStyle>
            <a:lvl1pPr marL="117475" indent="-117475">
              <a:buClr>
                <a:schemeClr val="tx2">
                  <a:lumMod val="50000"/>
                </a:schemeClr>
              </a:buClr>
              <a:buFont typeface="Arial" panose="020B0604020202020204" pitchFamily="34" charset="0"/>
              <a:buChar char="•"/>
              <a:defRPr sz="900">
                <a:solidFill>
                  <a:schemeClr val="tx1"/>
                </a:solidFill>
                <a:latin typeface="Fira Sans" panose="020B0503050000020004" pitchFamily="34" charset="0"/>
                <a:cs typeface="Helvetica" panose="020B0604020202020204" pitchFamily="34" charset="0"/>
              </a:defRPr>
            </a:lvl1pPr>
            <a:lvl2pPr marL="574675" indent="-117475">
              <a:buClr>
                <a:schemeClr val="tx2">
                  <a:lumMod val="50000"/>
                </a:schemeClr>
              </a:buClr>
              <a:buSzPct val="80000"/>
              <a:buFont typeface="Arial" panose="020B0604020202020204" pitchFamily="34" charset="0"/>
              <a:buChar char="•"/>
              <a:defRPr sz="900">
                <a:solidFill>
                  <a:schemeClr val="tx1"/>
                </a:solidFill>
                <a:latin typeface="Fira Sans" panose="020B0503050000020004" pitchFamily="34" charset="0"/>
                <a:cs typeface="Helvetica" panose="020B0604020202020204" pitchFamily="34" charset="0"/>
              </a:defRPr>
            </a:lvl2pPr>
            <a:lvl3pPr marL="1031875" indent="-117475">
              <a:buClr>
                <a:schemeClr val="tx2">
                  <a:lumMod val="50000"/>
                </a:schemeClr>
              </a:buClr>
              <a:buSzPct val="80000"/>
              <a:buFont typeface="Arial" panose="020B0604020202020204" pitchFamily="34" charset="0"/>
              <a:buChar char="•"/>
              <a:defRPr sz="900">
                <a:solidFill>
                  <a:schemeClr val="tx1"/>
                </a:solidFill>
                <a:latin typeface="Fira Sans" panose="020B0503050000020004" pitchFamily="34" charset="0"/>
                <a:cs typeface="Helvetica" panose="020B0604020202020204" pitchFamily="34" charset="0"/>
              </a:defRPr>
            </a:lvl3pPr>
            <a:lvl4pPr marL="1489075" indent="-117475">
              <a:buClr>
                <a:schemeClr val="tx2">
                  <a:lumMod val="50000"/>
                </a:schemeClr>
              </a:buClr>
              <a:buFont typeface="Arial" panose="020B0604020202020204" pitchFamily="34" charset="0"/>
              <a:buChar char="•"/>
              <a:defRPr sz="900">
                <a:solidFill>
                  <a:schemeClr val="tx1"/>
                </a:solidFill>
                <a:latin typeface="Fira Sans" panose="020B0503050000020004" pitchFamily="34" charset="0"/>
                <a:cs typeface="Helvetica" panose="020B0604020202020204" pitchFamily="34" charset="0"/>
              </a:defRPr>
            </a:lvl4pPr>
            <a:lvl5pPr marL="1946275" indent="-117475">
              <a:buClr>
                <a:schemeClr val="tx2">
                  <a:lumMod val="50000"/>
                </a:schemeClr>
              </a:buClr>
              <a:buFont typeface="Arial" panose="020B0604020202020204" pitchFamily="34" charset="0"/>
              <a:buChar char="•"/>
              <a:defRPr sz="900">
                <a:solidFill>
                  <a:schemeClr val="tx1"/>
                </a:solidFill>
                <a:latin typeface="Fira Sans" panose="020B0503050000020004" pitchFamily="34" charset="0"/>
                <a:cs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70009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subtitle">
  <p:cSld name="Title + subtitle">
    <p:spTree>
      <p:nvGrpSpPr>
        <p:cNvPr id="1" name="Shape 37"/>
        <p:cNvGrpSpPr/>
        <p:nvPr/>
      </p:nvGrpSpPr>
      <p:grpSpPr>
        <a:xfrm>
          <a:off x="0" y="0"/>
          <a:ext cx="0" cy="0"/>
          <a:chOff x="0" y="0"/>
          <a:chExt cx="0" cy="0"/>
        </a:xfrm>
      </p:grpSpPr>
      <p:sp>
        <p:nvSpPr>
          <p:cNvPr id="38" name="Google Shape;38;p5"/>
          <p:cNvSpPr txBox="1">
            <a:spLocks noGrp="1"/>
          </p:cNvSpPr>
          <p:nvPr>
            <p:ph type="ctrTitle"/>
          </p:nvPr>
        </p:nvSpPr>
        <p:spPr>
          <a:xfrm>
            <a:off x="3870900" y="501997"/>
            <a:ext cx="3867300" cy="2738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SzPts val="1600"/>
              <a:buNone/>
              <a:defRPr sz="1600"/>
            </a:lvl2pPr>
            <a:lvl3pPr lvl="2" algn="r" rtl="0">
              <a:spcBef>
                <a:spcPts val="0"/>
              </a:spcBef>
              <a:spcAft>
                <a:spcPts val="0"/>
              </a:spcAft>
              <a:buSzPts val="1600"/>
              <a:buNone/>
              <a:defRPr sz="1600"/>
            </a:lvl3pPr>
            <a:lvl4pPr lvl="3" algn="r" rtl="0">
              <a:spcBef>
                <a:spcPts val="0"/>
              </a:spcBef>
              <a:spcAft>
                <a:spcPts val="0"/>
              </a:spcAft>
              <a:buSzPts val="1600"/>
              <a:buNone/>
              <a:defRPr sz="1600"/>
            </a:lvl4pPr>
            <a:lvl5pPr lvl="4" algn="r" rtl="0">
              <a:spcBef>
                <a:spcPts val="0"/>
              </a:spcBef>
              <a:spcAft>
                <a:spcPts val="0"/>
              </a:spcAft>
              <a:buSzPts val="1600"/>
              <a:buNone/>
              <a:defRPr sz="1600"/>
            </a:lvl5pPr>
            <a:lvl6pPr lvl="5" algn="r" rtl="0">
              <a:spcBef>
                <a:spcPts val="0"/>
              </a:spcBef>
              <a:spcAft>
                <a:spcPts val="0"/>
              </a:spcAft>
              <a:buSzPts val="1600"/>
              <a:buNone/>
              <a:defRPr sz="1600"/>
            </a:lvl6pPr>
            <a:lvl7pPr lvl="6" algn="r" rtl="0">
              <a:spcBef>
                <a:spcPts val="0"/>
              </a:spcBef>
              <a:spcAft>
                <a:spcPts val="0"/>
              </a:spcAft>
              <a:buSzPts val="1600"/>
              <a:buNone/>
              <a:defRPr sz="1600"/>
            </a:lvl7pPr>
            <a:lvl8pPr lvl="7" algn="r" rtl="0">
              <a:spcBef>
                <a:spcPts val="0"/>
              </a:spcBef>
              <a:spcAft>
                <a:spcPts val="0"/>
              </a:spcAft>
              <a:buSzPts val="1600"/>
              <a:buNone/>
              <a:defRPr sz="1600"/>
            </a:lvl8pPr>
            <a:lvl9pPr lvl="8" algn="r" rtl="0">
              <a:spcBef>
                <a:spcPts val="0"/>
              </a:spcBef>
              <a:spcAft>
                <a:spcPts val="0"/>
              </a:spcAft>
              <a:buSzPts val="1600"/>
              <a:buNone/>
              <a:defRPr sz="1600"/>
            </a:lvl9pPr>
          </a:lstStyle>
          <a:p>
            <a:endParaRPr/>
          </a:p>
        </p:txBody>
      </p:sp>
      <p:sp>
        <p:nvSpPr>
          <p:cNvPr id="39" name="Google Shape;39;p5"/>
          <p:cNvSpPr txBox="1">
            <a:spLocks noGrp="1"/>
          </p:cNvSpPr>
          <p:nvPr>
            <p:ph type="subTitle" idx="1"/>
          </p:nvPr>
        </p:nvSpPr>
        <p:spPr>
          <a:xfrm>
            <a:off x="4754950" y="3085633"/>
            <a:ext cx="2983200" cy="237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178375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line design 1">
  <p:cSld name="Headline design 1">
    <p:spTree>
      <p:nvGrpSpPr>
        <p:cNvPr id="1" name="Shape 40"/>
        <p:cNvGrpSpPr/>
        <p:nvPr/>
      </p:nvGrpSpPr>
      <p:grpSpPr>
        <a:xfrm>
          <a:off x="0" y="0"/>
          <a:ext cx="0" cy="0"/>
          <a:chOff x="0" y="0"/>
          <a:chExt cx="0" cy="0"/>
        </a:xfrm>
      </p:grpSpPr>
      <p:sp>
        <p:nvSpPr>
          <p:cNvPr id="41" name="Google Shape;41;p6"/>
          <p:cNvSpPr txBox="1">
            <a:spLocks noGrp="1"/>
          </p:cNvSpPr>
          <p:nvPr>
            <p:ph type="ctrTitle"/>
          </p:nvPr>
        </p:nvSpPr>
        <p:spPr>
          <a:xfrm flipH="1">
            <a:off x="4101725" y="2990967"/>
            <a:ext cx="2755800" cy="2561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CCCCCC"/>
              </a:buClr>
              <a:buSzPts val="3600"/>
              <a:buNone/>
              <a:defRPr sz="3600">
                <a:solidFill>
                  <a:srgbClr val="CCCCCC"/>
                </a:solidFill>
              </a:defRPr>
            </a:lvl1pPr>
            <a:lvl2pPr lvl="1" rtl="0">
              <a:spcBef>
                <a:spcPts val="0"/>
              </a:spcBef>
              <a:spcAft>
                <a:spcPts val="0"/>
              </a:spcAft>
              <a:buClr>
                <a:srgbClr val="CCCCCC"/>
              </a:buClr>
              <a:buSzPts val="6500"/>
              <a:buNone/>
              <a:defRPr sz="6500">
                <a:solidFill>
                  <a:srgbClr val="CCCCCC"/>
                </a:solidFill>
              </a:defRPr>
            </a:lvl2pPr>
            <a:lvl3pPr lvl="2" rtl="0">
              <a:spcBef>
                <a:spcPts val="0"/>
              </a:spcBef>
              <a:spcAft>
                <a:spcPts val="0"/>
              </a:spcAft>
              <a:buClr>
                <a:srgbClr val="CCCCCC"/>
              </a:buClr>
              <a:buSzPts val="6500"/>
              <a:buNone/>
              <a:defRPr sz="6500">
                <a:solidFill>
                  <a:srgbClr val="CCCCCC"/>
                </a:solidFill>
              </a:defRPr>
            </a:lvl3pPr>
            <a:lvl4pPr lvl="3" rtl="0">
              <a:spcBef>
                <a:spcPts val="0"/>
              </a:spcBef>
              <a:spcAft>
                <a:spcPts val="0"/>
              </a:spcAft>
              <a:buClr>
                <a:srgbClr val="CCCCCC"/>
              </a:buClr>
              <a:buSzPts val="6500"/>
              <a:buNone/>
              <a:defRPr sz="6500">
                <a:solidFill>
                  <a:srgbClr val="CCCCCC"/>
                </a:solidFill>
              </a:defRPr>
            </a:lvl4pPr>
            <a:lvl5pPr lvl="4" rtl="0">
              <a:spcBef>
                <a:spcPts val="0"/>
              </a:spcBef>
              <a:spcAft>
                <a:spcPts val="0"/>
              </a:spcAft>
              <a:buClr>
                <a:srgbClr val="CCCCCC"/>
              </a:buClr>
              <a:buSzPts val="6500"/>
              <a:buNone/>
              <a:defRPr sz="6500">
                <a:solidFill>
                  <a:srgbClr val="CCCCCC"/>
                </a:solidFill>
              </a:defRPr>
            </a:lvl5pPr>
            <a:lvl6pPr lvl="5" rtl="0">
              <a:spcBef>
                <a:spcPts val="0"/>
              </a:spcBef>
              <a:spcAft>
                <a:spcPts val="0"/>
              </a:spcAft>
              <a:buClr>
                <a:srgbClr val="CCCCCC"/>
              </a:buClr>
              <a:buSzPts val="6500"/>
              <a:buNone/>
              <a:defRPr sz="6500">
                <a:solidFill>
                  <a:srgbClr val="CCCCCC"/>
                </a:solidFill>
              </a:defRPr>
            </a:lvl6pPr>
            <a:lvl7pPr lvl="6" rtl="0">
              <a:spcBef>
                <a:spcPts val="0"/>
              </a:spcBef>
              <a:spcAft>
                <a:spcPts val="0"/>
              </a:spcAft>
              <a:buClr>
                <a:srgbClr val="CCCCCC"/>
              </a:buClr>
              <a:buSzPts val="6500"/>
              <a:buNone/>
              <a:defRPr sz="6500">
                <a:solidFill>
                  <a:srgbClr val="CCCCCC"/>
                </a:solidFill>
              </a:defRPr>
            </a:lvl7pPr>
            <a:lvl8pPr lvl="7" rtl="0">
              <a:spcBef>
                <a:spcPts val="0"/>
              </a:spcBef>
              <a:spcAft>
                <a:spcPts val="0"/>
              </a:spcAft>
              <a:buClr>
                <a:srgbClr val="CCCCCC"/>
              </a:buClr>
              <a:buSzPts val="6500"/>
              <a:buNone/>
              <a:defRPr sz="6500">
                <a:solidFill>
                  <a:srgbClr val="CCCCCC"/>
                </a:solidFill>
              </a:defRPr>
            </a:lvl8pPr>
            <a:lvl9pPr lvl="8" rtl="0">
              <a:spcBef>
                <a:spcPts val="0"/>
              </a:spcBef>
              <a:spcAft>
                <a:spcPts val="0"/>
              </a:spcAft>
              <a:buClr>
                <a:srgbClr val="CCCCCC"/>
              </a:buClr>
              <a:buSzPts val="6500"/>
              <a:buNone/>
              <a:defRPr sz="6500">
                <a:solidFill>
                  <a:srgbClr val="CCCCCC"/>
                </a:solidFill>
              </a:defRPr>
            </a:lvl9pPr>
          </a:lstStyle>
          <a:p>
            <a:endParaRPr/>
          </a:p>
        </p:txBody>
      </p:sp>
      <p:sp>
        <p:nvSpPr>
          <p:cNvPr id="42" name="Google Shape;42;p6"/>
          <p:cNvSpPr txBox="1">
            <a:spLocks noGrp="1"/>
          </p:cNvSpPr>
          <p:nvPr>
            <p:ph type="title" idx="2" hasCustomPrompt="1"/>
          </p:nvPr>
        </p:nvSpPr>
        <p:spPr>
          <a:xfrm flipH="1">
            <a:off x="-746050" y="3225767"/>
            <a:ext cx="4488300" cy="21632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CCCCCC"/>
              </a:buClr>
              <a:buSzPts val="16000"/>
              <a:buNone/>
              <a:defRPr sz="16000">
                <a:solidFill>
                  <a:srgbClr val="CCCCCC"/>
                </a:solidFill>
              </a:defRPr>
            </a:lvl1pPr>
            <a:lvl2pPr lvl="1"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9pPr>
          </a:lstStyle>
          <a:p>
            <a:r>
              <a:t>xx%</a:t>
            </a:r>
          </a:p>
        </p:txBody>
      </p:sp>
      <p:sp>
        <p:nvSpPr>
          <p:cNvPr id="43" name="Google Shape;43;p6"/>
          <p:cNvSpPr/>
          <p:nvPr/>
        </p:nvSpPr>
        <p:spPr>
          <a:xfrm>
            <a:off x="2522400" y="1004167"/>
            <a:ext cx="4099200" cy="47776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CCCC"/>
              </a:solidFill>
            </a:endParaRPr>
          </a:p>
        </p:txBody>
      </p:sp>
    </p:spTree>
    <p:extLst>
      <p:ext uri="{BB962C8B-B14F-4D97-AF65-F5344CB8AC3E}">
        <p14:creationId xmlns:p14="http://schemas.microsoft.com/office/powerpoint/2010/main" val="240938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design + subtitle">
  <p:cSld name="Title + design + subtitle">
    <p:spTree>
      <p:nvGrpSpPr>
        <p:cNvPr id="1" name="Shape 44"/>
        <p:cNvGrpSpPr/>
        <p:nvPr/>
      </p:nvGrpSpPr>
      <p:grpSpPr>
        <a:xfrm>
          <a:off x="0" y="0"/>
          <a:ext cx="0" cy="0"/>
          <a:chOff x="0" y="0"/>
          <a:chExt cx="0" cy="0"/>
        </a:xfrm>
      </p:grpSpPr>
      <p:sp>
        <p:nvSpPr>
          <p:cNvPr id="45" name="Google Shape;45;p7"/>
          <p:cNvSpPr txBox="1">
            <a:spLocks noGrp="1"/>
          </p:cNvSpPr>
          <p:nvPr>
            <p:ph type="subTitle" idx="1"/>
          </p:nvPr>
        </p:nvSpPr>
        <p:spPr>
          <a:xfrm>
            <a:off x="3531568" y="4415500"/>
            <a:ext cx="4981800" cy="49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CCCCCC"/>
              </a:buClr>
              <a:buSzPts val="1000"/>
              <a:buNone/>
              <a:defRPr sz="1000">
                <a:solidFill>
                  <a:srgbClr val="CCCCCC"/>
                </a:solidFill>
              </a:defRPr>
            </a:lvl1pPr>
            <a:lvl2pPr lvl="1" algn="r" rtl="0">
              <a:lnSpc>
                <a:spcPct val="100000"/>
              </a:lnSpc>
              <a:spcBef>
                <a:spcPts val="0"/>
              </a:spcBef>
              <a:spcAft>
                <a:spcPts val="0"/>
              </a:spcAft>
              <a:buClr>
                <a:srgbClr val="CCCCCC"/>
              </a:buClr>
              <a:buSzPts val="1000"/>
              <a:buNone/>
              <a:defRPr sz="1000">
                <a:solidFill>
                  <a:srgbClr val="CCCCCC"/>
                </a:solidFill>
              </a:defRPr>
            </a:lvl2pPr>
            <a:lvl3pPr lvl="2" algn="r" rtl="0">
              <a:lnSpc>
                <a:spcPct val="100000"/>
              </a:lnSpc>
              <a:spcBef>
                <a:spcPts val="0"/>
              </a:spcBef>
              <a:spcAft>
                <a:spcPts val="0"/>
              </a:spcAft>
              <a:buClr>
                <a:srgbClr val="CCCCCC"/>
              </a:buClr>
              <a:buSzPts val="1000"/>
              <a:buNone/>
              <a:defRPr sz="1000">
                <a:solidFill>
                  <a:srgbClr val="CCCCCC"/>
                </a:solidFill>
              </a:defRPr>
            </a:lvl3pPr>
            <a:lvl4pPr lvl="3" algn="r" rtl="0">
              <a:lnSpc>
                <a:spcPct val="100000"/>
              </a:lnSpc>
              <a:spcBef>
                <a:spcPts val="0"/>
              </a:spcBef>
              <a:spcAft>
                <a:spcPts val="0"/>
              </a:spcAft>
              <a:buClr>
                <a:srgbClr val="CCCCCC"/>
              </a:buClr>
              <a:buSzPts val="1000"/>
              <a:buNone/>
              <a:defRPr sz="1000">
                <a:solidFill>
                  <a:srgbClr val="CCCCCC"/>
                </a:solidFill>
              </a:defRPr>
            </a:lvl4pPr>
            <a:lvl5pPr lvl="4" algn="r" rtl="0">
              <a:lnSpc>
                <a:spcPct val="100000"/>
              </a:lnSpc>
              <a:spcBef>
                <a:spcPts val="0"/>
              </a:spcBef>
              <a:spcAft>
                <a:spcPts val="0"/>
              </a:spcAft>
              <a:buClr>
                <a:srgbClr val="CCCCCC"/>
              </a:buClr>
              <a:buSzPts val="1000"/>
              <a:buNone/>
              <a:defRPr sz="1000">
                <a:solidFill>
                  <a:srgbClr val="CCCCCC"/>
                </a:solidFill>
              </a:defRPr>
            </a:lvl5pPr>
            <a:lvl6pPr lvl="5" algn="r" rtl="0">
              <a:lnSpc>
                <a:spcPct val="100000"/>
              </a:lnSpc>
              <a:spcBef>
                <a:spcPts val="0"/>
              </a:spcBef>
              <a:spcAft>
                <a:spcPts val="0"/>
              </a:spcAft>
              <a:buClr>
                <a:srgbClr val="CCCCCC"/>
              </a:buClr>
              <a:buSzPts val="1000"/>
              <a:buNone/>
              <a:defRPr sz="1000">
                <a:solidFill>
                  <a:srgbClr val="CCCCCC"/>
                </a:solidFill>
              </a:defRPr>
            </a:lvl6pPr>
            <a:lvl7pPr lvl="6" algn="r" rtl="0">
              <a:lnSpc>
                <a:spcPct val="100000"/>
              </a:lnSpc>
              <a:spcBef>
                <a:spcPts val="0"/>
              </a:spcBef>
              <a:spcAft>
                <a:spcPts val="0"/>
              </a:spcAft>
              <a:buClr>
                <a:srgbClr val="CCCCCC"/>
              </a:buClr>
              <a:buSzPts val="1000"/>
              <a:buNone/>
              <a:defRPr sz="1000">
                <a:solidFill>
                  <a:srgbClr val="CCCCCC"/>
                </a:solidFill>
              </a:defRPr>
            </a:lvl7pPr>
            <a:lvl8pPr lvl="7" algn="r" rtl="0">
              <a:lnSpc>
                <a:spcPct val="100000"/>
              </a:lnSpc>
              <a:spcBef>
                <a:spcPts val="0"/>
              </a:spcBef>
              <a:spcAft>
                <a:spcPts val="0"/>
              </a:spcAft>
              <a:buClr>
                <a:srgbClr val="CCCCCC"/>
              </a:buClr>
              <a:buSzPts val="1000"/>
              <a:buNone/>
              <a:defRPr sz="1000">
                <a:solidFill>
                  <a:srgbClr val="CCCCCC"/>
                </a:solidFill>
              </a:defRPr>
            </a:lvl8pPr>
            <a:lvl9pPr lvl="8" algn="r" rtl="0">
              <a:lnSpc>
                <a:spcPct val="100000"/>
              </a:lnSpc>
              <a:spcBef>
                <a:spcPts val="0"/>
              </a:spcBef>
              <a:spcAft>
                <a:spcPts val="0"/>
              </a:spcAft>
              <a:buClr>
                <a:srgbClr val="CCCCCC"/>
              </a:buClr>
              <a:buSzPts val="1000"/>
              <a:buNone/>
              <a:defRPr sz="1000">
                <a:solidFill>
                  <a:srgbClr val="CCCCCC"/>
                </a:solidFill>
              </a:defRPr>
            </a:lvl9pPr>
          </a:lstStyle>
          <a:p>
            <a:endParaRPr/>
          </a:p>
        </p:txBody>
      </p:sp>
      <p:sp>
        <p:nvSpPr>
          <p:cNvPr id="46" name="Google Shape;46;p7"/>
          <p:cNvSpPr txBox="1">
            <a:spLocks noGrp="1"/>
          </p:cNvSpPr>
          <p:nvPr>
            <p:ph type="ctrTitle"/>
          </p:nvPr>
        </p:nvSpPr>
        <p:spPr>
          <a:xfrm>
            <a:off x="723600" y="627500"/>
            <a:ext cx="1497600" cy="1261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3394121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lumns 1">
  <p:cSld name="Two columns 1">
    <p:spTree>
      <p:nvGrpSpPr>
        <p:cNvPr id="1" name="Shape 47"/>
        <p:cNvGrpSpPr/>
        <p:nvPr/>
      </p:nvGrpSpPr>
      <p:grpSpPr>
        <a:xfrm>
          <a:off x="0" y="0"/>
          <a:ext cx="0" cy="0"/>
          <a:chOff x="0" y="0"/>
          <a:chExt cx="0" cy="0"/>
        </a:xfrm>
      </p:grpSpPr>
      <p:sp>
        <p:nvSpPr>
          <p:cNvPr id="48" name="Google Shape;48;p8"/>
          <p:cNvSpPr txBox="1">
            <a:spLocks noGrp="1"/>
          </p:cNvSpPr>
          <p:nvPr>
            <p:ph type="subTitle" idx="1"/>
          </p:nvPr>
        </p:nvSpPr>
        <p:spPr>
          <a:xfrm>
            <a:off x="934666" y="3192433"/>
            <a:ext cx="2877300" cy="393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800">
                <a:solidFill>
                  <a:srgbClr val="B7B7B7"/>
                </a:solidFill>
                <a:latin typeface="DM Serif Display"/>
                <a:ea typeface="DM Serif Display"/>
                <a:cs typeface="DM Serif Display"/>
                <a:sym typeface="DM Serif Display"/>
              </a:defRPr>
            </a:lvl1pPr>
            <a:lvl2pPr lvl="1" rtl="0">
              <a:spcBef>
                <a:spcPts val="1600"/>
              </a:spcBef>
              <a:spcAft>
                <a:spcPts val="0"/>
              </a:spcAft>
              <a:buNone/>
              <a:defRPr>
                <a:solidFill>
                  <a:srgbClr val="B7B7B7"/>
                </a:solidFill>
                <a:latin typeface="DM Serif Display"/>
                <a:ea typeface="DM Serif Display"/>
                <a:cs typeface="DM Serif Display"/>
                <a:sym typeface="DM Serif Display"/>
              </a:defRPr>
            </a:lvl2pPr>
            <a:lvl3pPr lvl="2" rtl="0">
              <a:spcBef>
                <a:spcPts val="1600"/>
              </a:spcBef>
              <a:spcAft>
                <a:spcPts val="0"/>
              </a:spcAft>
              <a:buNone/>
              <a:defRPr>
                <a:solidFill>
                  <a:srgbClr val="B7B7B7"/>
                </a:solidFill>
                <a:latin typeface="DM Serif Display"/>
                <a:ea typeface="DM Serif Display"/>
                <a:cs typeface="DM Serif Display"/>
                <a:sym typeface="DM Serif Display"/>
              </a:defRPr>
            </a:lvl3pPr>
            <a:lvl4pPr lvl="3" rtl="0">
              <a:spcBef>
                <a:spcPts val="1600"/>
              </a:spcBef>
              <a:spcAft>
                <a:spcPts val="0"/>
              </a:spcAft>
              <a:buNone/>
              <a:defRPr>
                <a:solidFill>
                  <a:srgbClr val="B7B7B7"/>
                </a:solidFill>
                <a:latin typeface="DM Serif Display"/>
                <a:ea typeface="DM Serif Display"/>
                <a:cs typeface="DM Serif Display"/>
                <a:sym typeface="DM Serif Display"/>
              </a:defRPr>
            </a:lvl4pPr>
            <a:lvl5pPr lvl="4" rtl="0">
              <a:spcBef>
                <a:spcPts val="1600"/>
              </a:spcBef>
              <a:spcAft>
                <a:spcPts val="0"/>
              </a:spcAft>
              <a:buNone/>
              <a:defRPr>
                <a:solidFill>
                  <a:srgbClr val="B7B7B7"/>
                </a:solidFill>
                <a:latin typeface="DM Serif Display"/>
                <a:ea typeface="DM Serif Display"/>
                <a:cs typeface="DM Serif Display"/>
                <a:sym typeface="DM Serif Display"/>
              </a:defRPr>
            </a:lvl5pPr>
            <a:lvl6pPr lvl="5" rtl="0">
              <a:spcBef>
                <a:spcPts val="1600"/>
              </a:spcBef>
              <a:spcAft>
                <a:spcPts val="0"/>
              </a:spcAft>
              <a:buNone/>
              <a:defRPr>
                <a:solidFill>
                  <a:srgbClr val="B7B7B7"/>
                </a:solidFill>
                <a:latin typeface="DM Serif Display"/>
                <a:ea typeface="DM Serif Display"/>
                <a:cs typeface="DM Serif Display"/>
                <a:sym typeface="DM Serif Display"/>
              </a:defRPr>
            </a:lvl6pPr>
            <a:lvl7pPr lvl="6" rtl="0">
              <a:spcBef>
                <a:spcPts val="1600"/>
              </a:spcBef>
              <a:spcAft>
                <a:spcPts val="0"/>
              </a:spcAft>
              <a:buNone/>
              <a:defRPr>
                <a:solidFill>
                  <a:srgbClr val="B7B7B7"/>
                </a:solidFill>
                <a:latin typeface="DM Serif Display"/>
                <a:ea typeface="DM Serif Display"/>
                <a:cs typeface="DM Serif Display"/>
                <a:sym typeface="DM Serif Display"/>
              </a:defRPr>
            </a:lvl7pPr>
            <a:lvl8pPr lvl="7" rtl="0">
              <a:spcBef>
                <a:spcPts val="1600"/>
              </a:spcBef>
              <a:spcAft>
                <a:spcPts val="0"/>
              </a:spcAft>
              <a:buNone/>
              <a:defRPr>
                <a:solidFill>
                  <a:srgbClr val="B7B7B7"/>
                </a:solidFill>
                <a:latin typeface="DM Serif Display"/>
                <a:ea typeface="DM Serif Display"/>
                <a:cs typeface="DM Serif Display"/>
                <a:sym typeface="DM Serif Display"/>
              </a:defRPr>
            </a:lvl8pPr>
            <a:lvl9pPr lvl="8" rtl="0">
              <a:spcBef>
                <a:spcPts val="1600"/>
              </a:spcBef>
              <a:spcAft>
                <a:spcPts val="1600"/>
              </a:spcAft>
              <a:buNone/>
              <a:defRPr>
                <a:solidFill>
                  <a:srgbClr val="B7B7B7"/>
                </a:solidFill>
                <a:latin typeface="DM Serif Display"/>
                <a:ea typeface="DM Serif Display"/>
                <a:cs typeface="DM Serif Display"/>
                <a:sym typeface="DM Serif Display"/>
              </a:defRPr>
            </a:lvl9pPr>
          </a:lstStyle>
          <a:p>
            <a:endParaRPr/>
          </a:p>
        </p:txBody>
      </p:sp>
      <p:sp>
        <p:nvSpPr>
          <p:cNvPr id="49" name="Google Shape;49;p8"/>
          <p:cNvSpPr txBox="1">
            <a:spLocks noGrp="1"/>
          </p:cNvSpPr>
          <p:nvPr>
            <p:ph type="subTitle" idx="2"/>
          </p:nvPr>
        </p:nvSpPr>
        <p:spPr>
          <a:xfrm>
            <a:off x="934666" y="3429000"/>
            <a:ext cx="28773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solidFill>
                  <a:srgbClr val="B7B7B7"/>
                </a:solidFill>
              </a:defRPr>
            </a:lvl1pPr>
            <a:lvl2pPr lvl="1" rtl="0">
              <a:spcBef>
                <a:spcPts val="1600"/>
              </a:spcBef>
              <a:spcAft>
                <a:spcPts val="0"/>
              </a:spcAft>
              <a:buNone/>
              <a:defRPr>
                <a:solidFill>
                  <a:srgbClr val="B7B7B7"/>
                </a:solidFill>
              </a:defRPr>
            </a:lvl2pPr>
            <a:lvl3pPr lvl="2" rtl="0">
              <a:spcBef>
                <a:spcPts val="1600"/>
              </a:spcBef>
              <a:spcAft>
                <a:spcPts val="0"/>
              </a:spcAft>
              <a:buNone/>
              <a:defRPr>
                <a:solidFill>
                  <a:srgbClr val="B7B7B7"/>
                </a:solidFill>
              </a:defRPr>
            </a:lvl3pPr>
            <a:lvl4pPr lvl="3" rtl="0">
              <a:spcBef>
                <a:spcPts val="1600"/>
              </a:spcBef>
              <a:spcAft>
                <a:spcPts val="0"/>
              </a:spcAft>
              <a:buNone/>
              <a:defRPr>
                <a:solidFill>
                  <a:srgbClr val="B7B7B7"/>
                </a:solidFill>
              </a:defRPr>
            </a:lvl4pPr>
            <a:lvl5pPr lvl="4" rtl="0">
              <a:spcBef>
                <a:spcPts val="1600"/>
              </a:spcBef>
              <a:spcAft>
                <a:spcPts val="0"/>
              </a:spcAft>
              <a:buNone/>
              <a:defRPr>
                <a:solidFill>
                  <a:srgbClr val="B7B7B7"/>
                </a:solidFill>
              </a:defRPr>
            </a:lvl5pPr>
            <a:lvl6pPr lvl="5" rtl="0">
              <a:spcBef>
                <a:spcPts val="1600"/>
              </a:spcBef>
              <a:spcAft>
                <a:spcPts val="0"/>
              </a:spcAft>
              <a:buNone/>
              <a:defRPr>
                <a:solidFill>
                  <a:srgbClr val="B7B7B7"/>
                </a:solidFill>
              </a:defRPr>
            </a:lvl6pPr>
            <a:lvl7pPr lvl="6" rtl="0">
              <a:spcBef>
                <a:spcPts val="1600"/>
              </a:spcBef>
              <a:spcAft>
                <a:spcPts val="0"/>
              </a:spcAft>
              <a:buNone/>
              <a:defRPr>
                <a:solidFill>
                  <a:srgbClr val="B7B7B7"/>
                </a:solidFill>
              </a:defRPr>
            </a:lvl7pPr>
            <a:lvl8pPr lvl="7" rtl="0">
              <a:spcBef>
                <a:spcPts val="1600"/>
              </a:spcBef>
              <a:spcAft>
                <a:spcPts val="0"/>
              </a:spcAft>
              <a:buNone/>
              <a:defRPr>
                <a:solidFill>
                  <a:srgbClr val="B7B7B7"/>
                </a:solidFill>
              </a:defRPr>
            </a:lvl8pPr>
            <a:lvl9pPr lvl="8" rtl="0">
              <a:spcBef>
                <a:spcPts val="1600"/>
              </a:spcBef>
              <a:spcAft>
                <a:spcPts val="1600"/>
              </a:spcAft>
              <a:buNone/>
              <a:defRPr>
                <a:solidFill>
                  <a:srgbClr val="B7B7B7"/>
                </a:solidFill>
              </a:defRPr>
            </a:lvl9pPr>
          </a:lstStyle>
          <a:p>
            <a:endParaRPr/>
          </a:p>
        </p:txBody>
      </p:sp>
      <p:sp>
        <p:nvSpPr>
          <p:cNvPr id="50" name="Google Shape;50;p8"/>
          <p:cNvSpPr txBox="1">
            <a:spLocks noGrp="1"/>
          </p:cNvSpPr>
          <p:nvPr>
            <p:ph type="subTitle" idx="3"/>
          </p:nvPr>
        </p:nvSpPr>
        <p:spPr>
          <a:xfrm>
            <a:off x="5371290" y="3192433"/>
            <a:ext cx="2877300" cy="393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800">
                <a:latin typeface="DM Serif Display"/>
                <a:ea typeface="DM Serif Display"/>
                <a:cs typeface="DM Serif Display"/>
                <a:sym typeface="DM Serif Display"/>
              </a:defRPr>
            </a:lvl1pPr>
            <a:lvl2pPr lvl="1" rtl="0">
              <a:spcBef>
                <a:spcPts val="1600"/>
              </a:spcBef>
              <a:spcAft>
                <a:spcPts val="0"/>
              </a:spcAft>
              <a:buNone/>
              <a:defRPr>
                <a:latin typeface="DM Serif Display"/>
                <a:ea typeface="DM Serif Display"/>
                <a:cs typeface="DM Serif Display"/>
                <a:sym typeface="DM Serif Display"/>
              </a:defRPr>
            </a:lvl2pPr>
            <a:lvl3pPr lvl="2" rtl="0">
              <a:spcBef>
                <a:spcPts val="1600"/>
              </a:spcBef>
              <a:spcAft>
                <a:spcPts val="0"/>
              </a:spcAft>
              <a:buNone/>
              <a:defRPr>
                <a:latin typeface="DM Serif Display"/>
                <a:ea typeface="DM Serif Display"/>
                <a:cs typeface="DM Serif Display"/>
                <a:sym typeface="DM Serif Display"/>
              </a:defRPr>
            </a:lvl3pPr>
            <a:lvl4pPr lvl="3" rtl="0">
              <a:spcBef>
                <a:spcPts val="1600"/>
              </a:spcBef>
              <a:spcAft>
                <a:spcPts val="0"/>
              </a:spcAft>
              <a:buNone/>
              <a:defRPr>
                <a:latin typeface="DM Serif Display"/>
                <a:ea typeface="DM Serif Display"/>
                <a:cs typeface="DM Serif Display"/>
                <a:sym typeface="DM Serif Display"/>
              </a:defRPr>
            </a:lvl4pPr>
            <a:lvl5pPr lvl="4" rtl="0">
              <a:spcBef>
                <a:spcPts val="1600"/>
              </a:spcBef>
              <a:spcAft>
                <a:spcPts val="0"/>
              </a:spcAft>
              <a:buNone/>
              <a:defRPr>
                <a:latin typeface="DM Serif Display"/>
                <a:ea typeface="DM Serif Display"/>
                <a:cs typeface="DM Serif Display"/>
                <a:sym typeface="DM Serif Display"/>
              </a:defRPr>
            </a:lvl5pPr>
            <a:lvl6pPr lvl="5" rtl="0">
              <a:spcBef>
                <a:spcPts val="1600"/>
              </a:spcBef>
              <a:spcAft>
                <a:spcPts val="0"/>
              </a:spcAft>
              <a:buNone/>
              <a:defRPr>
                <a:latin typeface="DM Serif Display"/>
                <a:ea typeface="DM Serif Display"/>
                <a:cs typeface="DM Serif Display"/>
                <a:sym typeface="DM Serif Display"/>
              </a:defRPr>
            </a:lvl6pPr>
            <a:lvl7pPr lvl="6" rtl="0">
              <a:spcBef>
                <a:spcPts val="1600"/>
              </a:spcBef>
              <a:spcAft>
                <a:spcPts val="0"/>
              </a:spcAft>
              <a:buNone/>
              <a:defRPr>
                <a:latin typeface="DM Serif Display"/>
                <a:ea typeface="DM Serif Display"/>
                <a:cs typeface="DM Serif Display"/>
                <a:sym typeface="DM Serif Display"/>
              </a:defRPr>
            </a:lvl7pPr>
            <a:lvl8pPr lvl="7" rtl="0">
              <a:spcBef>
                <a:spcPts val="1600"/>
              </a:spcBef>
              <a:spcAft>
                <a:spcPts val="0"/>
              </a:spcAft>
              <a:buNone/>
              <a:defRPr>
                <a:latin typeface="DM Serif Display"/>
                <a:ea typeface="DM Serif Display"/>
                <a:cs typeface="DM Serif Display"/>
                <a:sym typeface="DM Serif Display"/>
              </a:defRPr>
            </a:lvl8pPr>
            <a:lvl9pPr lvl="8" rtl="0">
              <a:spcBef>
                <a:spcPts val="1600"/>
              </a:spcBef>
              <a:spcAft>
                <a:spcPts val="1600"/>
              </a:spcAft>
              <a:buNone/>
              <a:defRPr>
                <a:latin typeface="DM Serif Display"/>
                <a:ea typeface="DM Serif Display"/>
                <a:cs typeface="DM Serif Display"/>
                <a:sym typeface="DM Serif Display"/>
              </a:defRPr>
            </a:lvl9pPr>
          </a:lstStyle>
          <a:p>
            <a:endParaRPr/>
          </a:p>
        </p:txBody>
      </p:sp>
      <p:sp>
        <p:nvSpPr>
          <p:cNvPr id="51" name="Google Shape;51;p8"/>
          <p:cNvSpPr txBox="1">
            <a:spLocks noGrp="1"/>
          </p:cNvSpPr>
          <p:nvPr>
            <p:ph type="subTitle" idx="4"/>
          </p:nvPr>
        </p:nvSpPr>
        <p:spPr>
          <a:xfrm>
            <a:off x="5371290" y="3429000"/>
            <a:ext cx="28773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extLst>
      <p:ext uri="{BB962C8B-B14F-4D97-AF65-F5344CB8AC3E}">
        <p14:creationId xmlns:p14="http://schemas.microsoft.com/office/powerpoint/2010/main" val="3309132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ur column 1">
  <p:cSld name="Four column 1">
    <p:spTree>
      <p:nvGrpSpPr>
        <p:cNvPr id="1" name="Shape 52"/>
        <p:cNvGrpSpPr/>
        <p:nvPr/>
      </p:nvGrpSpPr>
      <p:grpSpPr>
        <a:xfrm>
          <a:off x="0" y="0"/>
          <a:ext cx="0" cy="0"/>
          <a:chOff x="0" y="0"/>
          <a:chExt cx="0" cy="0"/>
        </a:xfrm>
      </p:grpSpPr>
      <p:sp>
        <p:nvSpPr>
          <p:cNvPr id="53" name="Google Shape;53;p9"/>
          <p:cNvSpPr txBox="1">
            <a:spLocks noGrp="1"/>
          </p:cNvSpPr>
          <p:nvPr>
            <p:ph type="ctrTitle"/>
          </p:nvPr>
        </p:nvSpPr>
        <p:spPr>
          <a:xfrm>
            <a:off x="4255475" y="567513"/>
            <a:ext cx="1881300" cy="859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4" name="Google Shape;54;p9"/>
          <p:cNvSpPr txBox="1">
            <a:spLocks noGrp="1"/>
          </p:cNvSpPr>
          <p:nvPr>
            <p:ph type="subTitle" idx="1"/>
          </p:nvPr>
        </p:nvSpPr>
        <p:spPr>
          <a:xfrm>
            <a:off x="4255475" y="1281608"/>
            <a:ext cx="18813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5" name="Google Shape;55;p9"/>
          <p:cNvSpPr txBox="1">
            <a:spLocks noGrp="1"/>
          </p:cNvSpPr>
          <p:nvPr>
            <p:ph type="ctrTitle" idx="2"/>
          </p:nvPr>
        </p:nvSpPr>
        <p:spPr>
          <a:xfrm>
            <a:off x="6084275" y="2463925"/>
            <a:ext cx="1881300" cy="859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6" name="Google Shape;56;p9"/>
          <p:cNvSpPr txBox="1">
            <a:spLocks noGrp="1"/>
          </p:cNvSpPr>
          <p:nvPr>
            <p:ph type="subTitle" idx="3"/>
          </p:nvPr>
        </p:nvSpPr>
        <p:spPr>
          <a:xfrm>
            <a:off x="6084275" y="3178021"/>
            <a:ext cx="18813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7" name="Google Shape;57;p9"/>
          <p:cNvSpPr txBox="1">
            <a:spLocks noGrp="1"/>
          </p:cNvSpPr>
          <p:nvPr>
            <p:ph type="ctrTitle" idx="4"/>
          </p:nvPr>
        </p:nvSpPr>
        <p:spPr>
          <a:xfrm>
            <a:off x="723600" y="627500"/>
            <a:ext cx="2593200" cy="1261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8" name="Google Shape;58;p9"/>
          <p:cNvSpPr txBox="1">
            <a:spLocks noGrp="1"/>
          </p:cNvSpPr>
          <p:nvPr>
            <p:ph type="ctrTitle" idx="5"/>
          </p:nvPr>
        </p:nvSpPr>
        <p:spPr>
          <a:xfrm>
            <a:off x="1178425" y="2464784"/>
            <a:ext cx="1881300" cy="8596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59" name="Google Shape;59;p9"/>
          <p:cNvSpPr txBox="1">
            <a:spLocks noGrp="1"/>
          </p:cNvSpPr>
          <p:nvPr>
            <p:ph type="subTitle" idx="6"/>
          </p:nvPr>
        </p:nvSpPr>
        <p:spPr>
          <a:xfrm>
            <a:off x="1217925" y="3178879"/>
            <a:ext cx="1881300" cy="148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60" name="Google Shape;60;p9"/>
          <p:cNvSpPr txBox="1">
            <a:spLocks noGrp="1"/>
          </p:cNvSpPr>
          <p:nvPr>
            <p:ph type="ctrTitle" idx="7"/>
          </p:nvPr>
        </p:nvSpPr>
        <p:spPr>
          <a:xfrm>
            <a:off x="3007225" y="4361197"/>
            <a:ext cx="1881300" cy="8596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61" name="Google Shape;61;p9"/>
          <p:cNvSpPr txBox="1">
            <a:spLocks noGrp="1"/>
          </p:cNvSpPr>
          <p:nvPr>
            <p:ph type="subTitle" idx="8"/>
          </p:nvPr>
        </p:nvSpPr>
        <p:spPr>
          <a:xfrm>
            <a:off x="3046725" y="5075292"/>
            <a:ext cx="1881300" cy="148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62" name="Google Shape;62;p9"/>
          <p:cNvSpPr/>
          <p:nvPr/>
        </p:nvSpPr>
        <p:spPr>
          <a:xfrm>
            <a:off x="3369388" y="-111267"/>
            <a:ext cx="667500" cy="402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9"/>
          <p:cNvSpPr/>
          <p:nvPr/>
        </p:nvSpPr>
        <p:spPr>
          <a:xfrm>
            <a:off x="5190088" y="2808700"/>
            <a:ext cx="667500" cy="4150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233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lums 2">
  <p:cSld name="Two colums 2">
    <p:spTree>
      <p:nvGrpSpPr>
        <p:cNvPr id="1" name="Shape 64"/>
        <p:cNvGrpSpPr/>
        <p:nvPr/>
      </p:nvGrpSpPr>
      <p:grpSpPr>
        <a:xfrm>
          <a:off x="0" y="0"/>
          <a:ext cx="0" cy="0"/>
          <a:chOff x="0" y="0"/>
          <a:chExt cx="0" cy="0"/>
        </a:xfrm>
      </p:grpSpPr>
      <p:sp>
        <p:nvSpPr>
          <p:cNvPr id="65" name="Google Shape;65;p10"/>
          <p:cNvSpPr txBox="1">
            <a:spLocks noGrp="1"/>
          </p:cNvSpPr>
          <p:nvPr>
            <p:ph type="ctrTitle"/>
          </p:nvPr>
        </p:nvSpPr>
        <p:spPr>
          <a:xfrm>
            <a:off x="-539012" y="2843457"/>
            <a:ext cx="4567800" cy="1261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66" name="Google Shape;66;p10"/>
          <p:cNvSpPr txBox="1">
            <a:spLocks noGrp="1"/>
          </p:cNvSpPr>
          <p:nvPr>
            <p:ph type="subTitle" idx="1"/>
          </p:nvPr>
        </p:nvSpPr>
        <p:spPr>
          <a:xfrm>
            <a:off x="1231588" y="4269391"/>
            <a:ext cx="2797200" cy="148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67" name="Google Shape;67;p10"/>
          <p:cNvSpPr txBox="1">
            <a:spLocks noGrp="1"/>
          </p:cNvSpPr>
          <p:nvPr>
            <p:ph type="subTitle" idx="2"/>
          </p:nvPr>
        </p:nvSpPr>
        <p:spPr>
          <a:xfrm>
            <a:off x="5115470" y="4269391"/>
            <a:ext cx="27972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8" name="Google Shape;68;p10"/>
          <p:cNvSpPr txBox="1">
            <a:spLocks noGrp="1"/>
          </p:cNvSpPr>
          <p:nvPr>
            <p:ph type="ctrTitle" idx="3"/>
          </p:nvPr>
        </p:nvSpPr>
        <p:spPr>
          <a:xfrm>
            <a:off x="5115470" y="2843457"/>
            <a:ext cx="4587300" cy="126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333919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eadline design 2">
  <p:cSld name="Headline design 2">
    <p:spTree>
      <p:nvGrpSpPr>
        <p:cNvPr id="1" name="Shape 69"/>
        <p:cNvGrpSpPr/>
        <p:nvPr/>
      </p:nvGrpSpPr>
      <p:grpSpPr>
        <a:xfrm>
          <a:off x="0" y="0"/>
          <a:ext cx="0" cy="0"/>
          <a:chOff x="0" y="0"/>
          <a:chExt cx="0" cy="0"/>
        </a:xfrm>
      </p:grpSpPr>
      <p:sp>
        <p:nvSpPr>
          <p:cNvPr id="70" name="Google Shape;70;p11"/>
          <p:cNvSpPr/>
          <p:nvPr/>
        </p:nvSpPr>
        <p:spPr>
          <a:xfrm>
            <a:off x="2522400" y="1004167"/>
            <a:ext cx="4099200" cy="47776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7B7B7"/>
              </a:solidFill>
            </a:endParaRPr>
          </a:p>
        </p:txBody>
      </p:sp>
      <p:sp>
        <p:nvSpPr>
          <p:cNvPr id="71" name="Google Shape;71;p11"/>
          <p:cNvSpPr txBox="1">
            <a:spLocks noGrp="1"/>
          </p:cNvSpPr>
          <p:nvPr>
            <p:ph type="ctrTitle"/>
          </p:nvPr>
        </p:nvSpPr>
        <p:spPr>
          <a:xfrm flipH="1">
            <a:off x="2730125" y="2990967"/>
            <a:ext cx="2755800" cy="25616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B7B7B7"/>
              </a:buClr>
              <a:buSzPts val="3600"/>
              <a:buNone/>
              <a:defRPr sz="3600">
                <a:solidFill>
                  <a:srgbClr val="B7B7B7"/>
                </a:solidFill>
              </a:defRPr>
            </a:lvl1pPr>
            <a:lvl2pPr lvl="1" algn="r" rtl="0">
              <a:spcBef>
                <a:spcPts val="0"/>
              </a:spcBef>
              <a:spcAft>
                <a:spcPts val="0"/>
              </a:spcAft>
              <a:buClr>
                <a:srgbClr val="B7B7B7"/>
              </a:buClr>
              <a:buSzPts val="6500"/>
              <a:buNone/>
              <a:defRPr sz="6500">
                <a:solidFill>
                  <a:srgbClr val="B7B7B7"/>
                </a:solidFill>
              </a:defRPr>
            </a:lvl2pPr>
            <a:lvl3pPr lvl="2" algn="r" rtl="0">
              <a:spcBef>
                <a:spcPts val="0"/>
              </a:spcBef>
              <a:spcAft>
                <a:spcPts val="0"/>
              </a:spcAft>
              <a:buClr>
                <a:srgbClr val="B7B7B7"/>
              </a:buClr>
              <a:buSzPts val="6500"/>
              <a:buNone/>
              <a:defRPr sz="6500">
                <a:solidFill>
                  <a:srgbClr val="B7B7B7"/>
                </a:solidFill>
              </a:defRPr>
            </a:lvl3pPr>
            <a:lvl4pPr lvl="3" algn="r" rtl="0">
              <a:spcBef>
                <a:spcPts val="0"/>
              </a:spcBef>
              <a:spcAft>
                <a:spcPts val="0"/>
              </a:spcAft>
              <a:buClr>
                <a:srgbClr val="B7B7B7"/>
              </a:buClr>
              <a:buSzPts val="6500"/>
              <a:buNone/>
              <a:defRPr sz="6500">
                <a:solidFill>
                  <a:srgbClr val="B7B7B7"/>
                </a:solidFill>
              </a:defRPr>
            </a:lvl4pPr>
            <a:lvl5pPr lvl="4" algn="r" rtl="0">
              <a:spcBef>
                <a:spcPts val="0"/>
              </a:spcBef>
              <a:spcAft>
                <a:spcPts val="0"/>
              </a:spcAft>
              <a:buClr>
                <a:srgbClr val="B7B7B7"/>
              </a:buClr>
              <a:buSzPts val="6500"/>
              <a:buNone/>
              <a:defRPr sz="6500">
                <a:solidFill>
                  <a:srgbClr val="B7B7B7"/>
                </a:solidFill>
              </a:defRPr>
            </a:lvl5pPr>
            <a:lvl6pPr lvl="5" algn="r" rtl="0">
              <a:spcBef>
                <a:spcPts val="0"/>
              </a:spcBef>
              <a:spcAft>
                <a:spcPts val="0"/>
              </a:spcAft>
              <a:buClr>
                <a:srgbClr val="B7B7B7"/>
              </a:buClr>
              <a:buSzPts val="6500"/>
              <a:buNone/>
              <a:defRPr sz="6500">
                <a:solidFill>
                  <a:srgbClr val="B7B7B7"/>
                </a:solidFill>
              </a:defRPr>
            </a:lvl6pPr>
            <a:lvl7pPr lvl="6" algn="r" rtl="0">
              <a:spcBef>
                <a:spcPts val="0"/>
              </a:spcBef>
              <a:spcAft>
                <a:spcPts val="0"/>
              </a:spcAft>
              <a:buClr>
                <a:srgbClr val="B7B7B7"/>
              </a:buClr>
              <a:buSzPts val="6500"/>
              <a:buNone/>
              <a:defRPr sz="6500">
                <a:solidFill>
                  <a:srgbClr val="B7B7B7"/>
                </a:solidFill>
              </a:defRPr>
            </a:lvl7pPr>
            <a:lvl8pPr lvl="7" algn="r" rtl="0">
              <a:spcBef>
                <a:spcPts val="0"/>
              </a:spcBef>
              <a:spcAft>
                <a:spcPts val="0"/>
              </a:spcAft>
              <a:buClr>
                <a:srgbClr val="B7B7B7"/>
              </a:buClr>
              <a:buSzPts val="6500"/>
              <a:buNone/>
              <a:defRPr sz="6500">
                <a:solidFill>
                  <a:srgbClr val="B7B7B7"/>
                </a:solidFill>
              </a:defRPr>
            </a:lvl8pPr>
            <a:lvl9pPr lvl="8" algn="r" rtl="0">
              <a:spcBef>
                <a:spcPts val="0"/>
              </a:spcBef>
              <a:spcAft>
                <a:spcPts val="0"/>
              </a:spcAft>
              <a:buClr>
                <a:srgbClr val="B7B7B7"/>
              </a:buClr>
              <a:buSzPts val="6500"/>
              <a:buNone/>
              <a:defRPr sz="6500">
                <a:solidFill>
                  <a:srgbClr val="B7B7B7"/>
                </a:solidFill>
              </a:defRPr>
            </a:lvl9pPr>
          </a:lstStyle>
          <a:p>
            <a:endParaRPr/>
          </a:p>
        </p:txBody>
      </p:sp>
      <p:sp>
        <p:nvSpPr>
          <p:cNvPr id="72" name="Google Shape;72;p11"/>
          <p:cNvSpPr txBox="1">
            <a:spLocks noGrp="1"/>
          </p:cNvSpPr>
          <p:nvPr>
            <p:ph type="title" idx="2" hasCustomPrompt="1"/>
          </p:nvPr>
        </p:nvSpPr>
        <p:spPr>
          <a:xfrm flipH="1">
            <a:off x="3514050" y="3225767"/>
            <a:ext cx="4488300" cy="21632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B7B7B7"/>
              </a:buClr>
              <a:buSzPts val="16000"/>
              <a:buNone/>
              <a:defRPr sz="16000">
                <a:solidFill>
                  <a:srgbClr val="B7B7B7"/>
                </a:solidFill>
              </a:defRPr>
            </a:lvl1pPr>
            <a:lvl2pPr lvl="1"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611855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73"/>
        <p:cNvGrpSpPr/>
        <p:nvPr/>
      </p:nvGrpSpPr>
      <p:grpSpPr>
        <a:xfrm>
          <a:off x="0" y="0"/>
          <a:ext cx="0" cy="0"/>
          <a:chOff x="0" y="0"/>
          <a:chExt cx="0" cy="0"/>
        </a:xfrm>
      </p:grpSpPr>
      <p:sp>
        <p:nvSpPr>
          <p:cNvPr id="74" name="Google Shape;74;p12"/>
          <p:cNvSpPr txBox="1">
            <a:spLocks noGrp="1"/>
          </p:cNvSpPr>
          <p:nvPr>
            <p:ph type="ctrTitle"/>
          </p:nvPr>
        </p:nvSpPr>
        <p:spPr>
          <a:xfrm>
            <a:off x="723600" y="627500"/>
            <a:ext cx="1497600" cy="1261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1073405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eadline design 3">
  <p:cSld name="Headline design 3">
    <p:spTree>
      <p:nvGrpSpPr>
        <p:cNvPr id="1" name="Shape 75"/>
        <p:cNvGrpSpPr/>
        <p:nvPr/>
      </p:nvGrpSpPr>
      <p:grpSpPr>
        <a:xfrm>
          <a:off x="0" y="0"/>
          <a:ext cx="0" cy="0"/>
          <a:chOff x="0" y="0"/>
          <a:chExt cx="0" cy="0"/>
        </a:xfrm>
      </p:grpSpPr>
      <p:sp>
        <p:nvSpPr>
          <p:cNvPr id="76" name="Google Shape;76;p13"/>
          <p:cNvSpPr txBox="1">
            <a:spLocks noGrp="1"/>
          </p:cNvSpPr>
          <p:nvPr>
            <p:ph type="ctrTitle"/>
          </p:nvPr>
        </p:nvSpPr>
        <p:spPr>
          <a:xfrm flipH="1">
            <a:off x="4101725" y="2990967"/>
            <a:ext cx="2755800" cy="2561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CCCCCC"/>
              </a:buClr>
              <a:buSzPts val="3600"/>
              <a:buNone/>
              <a:defRPr sz="3600">
                <a:solidFill>
                  <a:srgbClr val="CCCCCC"/>
                </a:solidFill>
              </a:defRPr>
            </a:lvl1pPr>
            <a:lvl2pPr lvl="1" rtl="0">
              <a:spcBef>
                <a:spcPts val="0"/>
              </a:spcBef>
              <a:spcAft>
                <a:spcPts val="0"/>
              </a:spcAft>
              <a:buClr>
                <a:srgbClr val="CCCCCC"/>
              </a:buClr>
              <a:buSzPts val="6500"/>
              <a:buNone/>
              <a:defRPr sz="6500">
                <a:solidFill>
                  <a:srgbClr val="CCCCCC"/>
                </a:solidFill>
              </a:defRPr>
            </a:lvl2pPr>
            <a:lvl3pPr lvl="2" rtl="0">
              <a:spcBef>
                <a:spcPts val="0"/>
              </a:spcBef>
              <a:spcAft>
                <a:spcPts val="0"/>
              </a:spcAft>
              <a:buClr>
                <a:srgbClr val="CCCCCC"/>
              </a:buClr>
              <a:buSzPts val="6500"/>
              <a:buNone/>
              <a:defRPr sz="6500">
                <a:solidFill>
                  <a:srgbClr val="CCCCCC"/>
                </a:solidFill>
              </a:defRPr>
            </a:lvl3pPr>
            <a:lvl4pPr lvl="3" rtl="0">
              <a:spcBef>
                <a:spcPts val="0"/>
              </a:spcBef>
              <a:spcAft>
                <a:spcPts val="0"/>
              </a:spcAft>
              <a:buClr>
                <a:srgbClr val="CCCCCC"/>
              </a:buClr>
              <a:buSzPts val="6500"/>
              <a:buNone/>
              <a:defRPr sz="6500">
                <a:solidFill>
                  <a:srgbClr val="CCCCCC"/>
                </a:solidFill>
              </a:defRPr>
            </a:lvl4pPr>
            <a:lvl5pPr lvl="4" rtl="0">
              <a:spcBef>
                <a:spcPts val="0"/>
              </a:spcBef>
              <a:spcAft>
                <a:spcPts val="0"/>
              </a:spcAft>
              <a:buClr>
                <a:srgbClr val="CCCCCC"/>
              </a:buClr>
              <a:buSzPts val="6500"/>
              <a:buNone/>
              <a:defRPr sz="6500">
                <a:solidFill>
                  <a:srgbClr val="CCCCCC"/>
                </a:solidFill>
              </a:defRPr>
            </a:lvl5pPr>
            <a:lvl6pPr lvl="5" rtl="0">
              <a:spcBef>
                <a:spcPts val="0"/>
              </a:spcBef>
              <a:spcAft>
                <a:spcPts val="0"/>
              </a:spcAft>
              <a:buClr>
                <a:srgbClr val="CCCCCC"/>
              </a:buClr>
              <a:buSzPts val="6500"/>
              <a:buNone/>
              <a:defRPr sz="6500">
                <a:solidFill>
                  <a:srgbClr val="CCCCCC"/>
                </a:solidFill>
              </a:defRPr>
            </a:lvl6pPr>
            <a:lvl7pPr lvl="6" rtl="0">
              <a:spcBef>
                <a:spcPts val="0"/>
              </a:spcBef>
              <a:spcAft>
                <a:spcPts val="0"/>
              </a:spcAft>
              <a:buClr>
                <a:srgbClr val="CCCCCC"/>
              </a:buClr>
              <a:buSzPts val="6500"/>
              <a:buNone/>
              <a:defRPr sz="6500">
                <a:solidFill>
                  <a:srgbClr val="CCCCCC"/>
                </a:solidFill>
              </a:defRPr>
            </a:lvl7pPr>
            <a:lvl8pPr lvl="7" rtl="0">
              <a:spcBef>
                <a:spcPts val="0"/>
              </a:spcBef>
              <a:spcAft>
                <a:spcPts val="0"/>
              </a:spcAft>
              <a:buClr>
                <a:srgbClr val="CCCCCC"/>
              </a:buClr>
              <a:buSzPts val="6500"/>
              <a:buNone/>
              <a:defRPr sz="6500">
                <a:solidFill>
                  <a:srgbClr val="CCCCCC"/>
                </a:solidFill>
              </a:defRPr>
            </a:lvl8pPr>
            <a:lvl9pPr lvl="8" rtl="0">
              <a:spcBef>
                <a:spcPts val="0"/>
              </a:spcBef>
              <a:spcAft>
                <a:spcPts val="0"/>
              </a:spcAft>
              <a:buClr>
                <a:srgbClr val="CCCCCC"/>
              </a:buClr>
              <a:buSzPts val="6500"/>
              <a:buNone/>
              <a:defRPr sz="6500">
                <a:solidFill>
                  <a:srgbClr val="CCCCCC"/>
                </a:solidFill>
              </a:defRPr>
            </a:lvl9pPr>
          </a:lstStyle>
          <a:p>
            <a:endParaRPr/>
          </a:p>
        </p:txBody>
      </p:sp>
      <p:sp>
        <p:nvSpPr>
          <p:cNvPr id="77" name="Google Shape;77;p13"/>
          <p:cNvSpPr txBox="1">
            <a:spLocks noGrp="1"/>
          </p:cNvSpPr>
          <p:nvPr>
            <p:ph type="title" idx="2" hasCustomPrompt="1"/>
          </p:nvPr>
        </p:nvSpPr>
        <p:spPr>
          <a:xfrm flipH="1">
            <a:off x="-517450" y="3225767"/>
            <a:ext cx="4488300" cy="21632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CCCCCC"/>
              </a:buClr>
              <a:buSzPts val="16000"/>
              <a:buNone/>
              <a:defRPr sz="16000">
                <a:solidFill>
                  <a:srgbClr val="CCCCCC"/>
                </a:solidFill>
              </a:defRPr>
            </a:lvl1pPr>
            <a:lvl2pPr lvl="1"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9pPr>
          </a:lstStyle>
          <a:p>
            <a:r>
              <a:t>xx%</a:t>
            </a:r>
          </a:p>
        </p:txBody>
      </p:sp>
      <p:sp>
        <p:nvSpPr>
          <p:cNvPr id="78" name="Google Shape;78;p13"/>
          <p:cNvSpPr/>
          <p:nvPr/>
        </p:nvSpPr>
        <p:spPr>
          <a:xfrm>
            <a:off x="2609300" y="1004167"/>
            <a:ext cx="4099200" cy="47776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CCCC"/>
              </a:solidFill>
            </a:endParaRPr>
          </a:p>
        </p:txBody>
      </p:sp>
    </p:spTree>
    <p:extLst>
      <p:ext uri="{BB962C8B-B14F-4D97-AF65-F5344CB8AC3E}">
        <p14:creationId xmlns:p14="http://schemas.microsoft.com/office/powerpoint/2010/main" val="2294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Four columns 2">
  <p:cSld name="Four columns 2">
    <p:spTree>
      <p:nvGrpSpPr>
        <p:cNvPr id="1" name="Shape 79"/>
        <p:cNvGrpSpPr/>
        <p:nvPr/>
      </p:nvGrpSpPr>
      <p:grpSpPr>
        <a:xfrm>
          <a:off x="0" y="0"/>
          <a:ext cx="0" cy="0"/>
          <a:chOff x="0" y="0"/>
          <a:chExt cx="0" cy="0"/>
        </a:xfrm>
      </p:grpSpPr>
      <p:sp>
        <p:nvSpPr>
          <p:cNvPr id="80" name="Google Shape;80;p14"/>
          <p:cNvSpPr txBox="1">
            <a:spLocks noGrp="1"/>
          </p:cNvSpPr>
          <p:nvPr>
            <p:ph type="ctrTitle"/>
          </p:nvPr>
        </p:nvSpPr>
        <p:spPr>
          <a:xfrm>
            <a:off x="2120944" y="1861267"/>
            <a:ext cx="2429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81" name="Google Shape;81;p14"/>
          <p:cNvSpPr txBox="1">
            <a:spLocks noGrp="1"/>
          </p:cNvSpPr>
          <p:nvPr>
            <p:ph type="subTitle" idx="1"/>
          </p:nvPr>
        </p:nvSpPr>
        <p:spPr>
          <a:xfrm>
            <a:off x="2120944" y="2476565"/>
            <a:ext cx="1826400" cy="4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2" name="Google Shape;82;p14"/>
          <p:cNvSpPr txBox="1">
            <a:spLocks noGrp="1"/>
          </p:cNvSpPr>
          <p:nvPr>
            <p:ph type="ctrTitle" idx="2"/>
          </p:nvPr>
        </p:nvSpPr>
        <p:spPr>
          <a:xfrm>
            <a:off x="4593656" y="1856733"/>
            <a:ext cx="24294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83" name="Google Shape;83;p14"/>
          <p:cNvSpPr txBox="1">
            <a:spLocks noGrp="1"/>
          </p:cNvSpPr>
          <p:nvPr>
            <p:ph type="subTitle" idx="3"/>
          </p:nvPr>
        </p:nvSpPr>
        <p:spPr>
          <a:xfrm>
            <a:off x="5196656" y="2472028"/>
            <a:ext cx="1826400" cy="49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84" name="Google Shape;84;p14"/>
          <p:cNvSpPr txBox="1">
            <a:spLocks noGrp="1"/>
          </p:cNvSpPr>
          <p:nvPr>
            <p:ph type="ctrTitle" idx="4"/>
          </p:nvPr>
        </p:nvSpPr>
        <p:spPr>
          <a:xfrm>
            <a:off x="2120944" y="3895568"/>
            <a:ext cx="2429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85" name="Google Shape;85;p14"/>
          <p:cNvSpPr txBox="1">
            <a:spLocks noGrp="1"/>
          </p:cNvSpPr>
          <p:nvPr>
            <p:ph type="subTitle" idx="5"/>
          </p:nvPr>
        </p:nvSpPr>
        <p:spPr>
          <a:xfrm>
            <a:off x="2120944" y="4510867"/>
            <a:ext cx="1826400" cy="4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6" name="Google Shape;86;p14"/>
          <p:cNvSpPr txBox="1">
            <a:spLocks noGrp="1"/>
          </p:cNvSpPr>
          <p:nvPr>
            <p:ph type="ctrTitle" idx="6"/>
          </p:nvPr>
        </p:nvSpPr>
        <p:spPr>
          <a:xfrm>
            <a:off x="4593656" y="3891039"/>
            <a:ext cx="24294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87" name="Google Shape;87;p14"/>
          <p:cNvSpPr txBox="1">
            <a:spLocks noGrp="1"/>
          </p:cNvSpPr>
          <p:nvPr>
            <p:ph type="subTitle" idx="7"/>
          </p:nvPr>
        </p:nvSpPr>
        <p:spPr>
          <a:xfrm>
            <a:off x="5196656" y="4506332"/>
            <a:ext cx="1826400" cy="49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88" name="Google Shape;88;p14"/>
          <p:cNvSpPr txBox="1">
            <a:spLocks noGrp="1"/>
          </p:cNvSpPr>
          <p:nvPr>
            <p:ph type="ctrTitle" idx="8"/>
          </p:nvPr>
        </p:nvSpPr>
        <p:spPr>
          <a:xfrm>
            <a:off x="723600" y="627500"/>
            <a:ext cx="1497600" cy="1261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1892857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ilagođeni izgle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3BC9FDC-8F11-4838-945B-70A5E6E01F0D}"/>
              </a:ext>
            </a:extLst>
          </p:cNvPr>
          <p:cNvSpPr/>
          <p:nvPr userDrawn="1"/>
        </p:nvSpPr>
        <p:spPr>
          <a:xfrm>
            <a:off x="9525" y="-19050"/>
            <a:ext cx="9134475" cy="1571625"/>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Fira Sans" panose="020B0503050000020004" pitchFamily="34" charset="0"/>
              <a:ea typeface="Verdana" panose="020B0604030504040204" pitchFamily="34" charset="0"/>
              <a:cs typeface="Helvetica" panose="020B0604020202020204" pitchFamily="34" charset="0"/>
            </a:endParaRPr>
          </a:p>
        </p:txBody>
      </p:sp>
      <p:pic>
        <p:nvPicPr>
          <p:cNvPr id="3" name="Picture 1" descr="C:\Users\Danijel\Documents\01 Documents\02 Business\02 Alpha Capitalis d.o.o\01 Administration\05 Marketing\03 Logo\02 New version_2013\01 Photo\600x600-osnovni.png">
            <a:extLst>
              <a:ext uri="{FF2B5EF4-FFF2-40B4-BE49-F238E27FC236}">
                <a16:creationId xmlns:a16="http://schemas.microsoft.com/office/drawing/2014/main" id="{A8FDE272-7311-431F-A38C-9FAE71FBFF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9588" y="-26988"/>
            <a:ext cx="1524000" cy="152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0D8E5736-85F7-4AE9-81FD-030F9EA55AA9}"/>
              </a:ext>
            </a:extLst>
          </p:cNvPr>
          <p:cNvCxnSpPr/>
          <p:nvPr userDrawn="1"/>
        </p:nvCxnSpPr>
        <p:spPr>
          <a:xfrm>
            <a:off x="4876800" y="496888"/>
            <a:ext cx="0" cy="93980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Picture 7">
            <a:extLst>
              <a:ext uri="{FF2B5EF4-FFF2-40B4-BE49-F238E27FC236}">
                <a16:creationId xmlns:a16="http://schemas.microsoft.com/office/drawing/2014/main" id="{78814EAB-3275-4F5D-988F-2EE6DBF76A60}"/>
              </a:ext>
            </a:extLst>
          </p:cNvPr>
          <p:cNvPicPr>
            <a:picLocks noChangeAspect="1"/>
          </p:cNvPicPr>
          <p:nvPr userDrawn="1"/>
        </p:nvPicPr>
        <p:blipFill>
          <a:blip r:embed="rId3" cstate="print">
            <a:duotone>
              <a:schemeClr val="bg2">
                <a:shade val="45000"/>
                <a:satMod val="135000"/>
              </a:schemeClr>
              <a:prstClr val="white"/>
            </a:duotone>
          </a:blip>
          <a:stretch>
            <a:fillRect/>
          </a:stretch>
        </p:blipFill>
        <p:spPr>
          <a:xfrm>
            <a:off x="6300192" y="3645024"/>
            <a:ext cx="1700094" cy="1700808"/>
          </a:xfrm>
          <a:prstGeom prst="rect">
            <a:avLst/>
          </a:prstGeom>
        </p:spPr>
      </p:pic>
      <p:sp>
        <p:nvSpPr>
          <p:cNvPr id="6" name="TextBox 14">
            <a:extLst>
              <a:ext uri="{FF2B5EF4-FFF2-40B4-BE49-F238E27FC236}">
                <a16:creationId xmlns:a16="http://schemas.microsoft.com/office/drawing/2014/main" id="{0E6FD8F7-35D4-435D-8231-6B9BBCEFC4C6}"/>
              </a:ext>
            </a:extLst>
          </p:cNvPr>
          <p:cNvSpPr txBox="1">
            <a:spLocks noChangeArrowheads="1"/>
          </p:cNvSpPr>
          <p:nvPr userDrawn="1"/>
        </p:nvSpPr>
        <p:spPr bwMode="auto">
          <a:xfrm>
            <a:off x="2286000" y="549275"/>
            <a:ext cx="2667000" cy="10763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hr-HR" altLang="sr-Latn-RS" sz="900">
                <a:latin typeface="Fira Sans" panose="020B0503050000020004" pitchFamily="34" charset="0"/>
                <a:ea typeface="Verdana" panose="020B0604030504040204" pitchFamily="34" charset="0"/>
                <a:cs typeface="Helvetica" panose="020B0604020202020204" pitchFamily="34" charset="0"/>
              </a:rPr>
              <a:t>ALPHA CAPITALIS d.o.o.</a:t>
            </a:r>
          </a:p>
          <a:p>
            <a:pPr eaLnBrk="1" fontAlgn="auto" hangingPunct="1">
              <a:spcBef>
                <a:spcPts val="0"/>
              </a:spcBef>
              <a:spcAft>
                <a:spcPts val="0"/>
              </a:spcAft>
              <a:defRPr/>
            </a:pPr>
            <a:r>
              <a:rPr lang="en-US" altLang="sr-Latn-RS" sz="900">
                <a:latin typeface="Fira Sans" panose="020B0503050000020004" pitchFamily="34" charset="0"/>
                <a:ea typeface="Verdana" panose="020B0604030504040204" pitchFamily="34" charset="0"/>
                <a:cs typeface="Helvetica" panose="020B0604020202020204" pitchFamily="34" charset="0"/>
              </a:rPr>
              <a:t>A: </a:t>
            </a:r>
            <a:r>
              <a:rPr lang="hr-HR" altLang="sr-Latn-RS" sz="900">
                <a:latin typeface="Fira Sans" panose="020B0503050000020004" pitchFamily="34" charset="0"/>
                <a:ea typeface="Verdana" panose="020B0604030504040204" pitchFamily="34" charset="0"/>
                <a:cs typeface="Helvetica" panose="020B0604020202020204" pitchFamily="34" charset="0"/>
              </a:rPr>
              <a:t>Ulica Roberta Frangeša Mihanovića 9/ XIX,    10 110 Zagreb</a:t>
            </a:r>
            <a:r>
              <a:rPr lang="en-US" altLang="sr-Latn-RS" sz="900">
                <a:latin typeface="Fira Sans" panose="020B0503050000020004" pitchFamily="34" charset="0"/>
                <a:ea typeface="Verdana" panose="020B0604030504040204" pitchFamily="34" charset="0"/>
                <a:cs typeface="Helvetica" panose="020B0604020202020204" pitchFamily="34" charset="0"/>
              </a:rPr>
              <a:t>, </a:t>
            </a:r>
            <a:r>
              <a:rPr lang="hr-HR" altLang="sr-Latn-RS" sz="900">
                <a:latin typeface="Fira Sans" panose="020B0503050000020004" pitchFamily="34" charset="0"/>
                <a:ea typeface="Verdana" panose="020B0604030504040204" pitchFamily="34" charset="0"/>
                <a:cs typeface="Helvetica" panose="020B0604020202020204" pitchFamily="34" charset="0"/>
              </a:rPr>
              <a:t>Croatia</a:t>
            </a:r>
            <a:endParaRPr lang="en-US" altLang="sr-Latn-RS" sz="900">
              <a:latin typeface="Fira Sans" panose="020B0503050000020004" pitchFamily="34" charset="0"/>
              <a:ea typeface="Verdana" panose="020B0604030504040204" pitchFamily="34" charset="0"/>
              <a:cs typeface="Helvetica" panose="020B0604020202020204" pitchFamily="34" charset="0"/>
            </a:endParaRPr>
          </a:p>
          <a:p>
            <a:pPr eaLnBrk="1" fontAlgn="auto" hangingPunct="1">
              <a:spcBef>
                <a:spcPts val="0"/>
              </a:spcBef>
              <a:spcAft>
                <a:spcPts val="0"/>
              </a:spcAft>
              <a:defRPr/>
            </a:pPr>
            <a:r>
              <a:rPr lang="hr-HR" altLang="sr-Latn-RS" sz="900">
                <a:latin typeface="Fira Sans" panose="020B0503050000020004" pitchFamily="34" charset="0"/>
                <a:ea typeface="Verdana" panose="020B0604030504040204" pitchFamily="34" charset="0"/>
                <a:cs typeface="Helvetica" panose="020B0604020202020204" pitchFamily="34" charset="0"/>
              </a:rPr>
              <a:t>T: </a:t>
            </a:r>
            <a:r>
              <a:rPr lang="en-US" altLang="sr-Latn-RS" sz="900">
                <a:latin typeface="Fira Sans" panose="020B0503050000020004" pitchFamily="34" charset="0"/>
                <a:ea typeface="Verdana" panose="020B0604030504040204" pitchFamily="34" charset="0"/>
                <a:cs typeface="Helvetica" panose="020B0604020202020204" pitchFamily="34" charset="0"/>
              </a:rPr>
              <a:t>+385(0)1 580 6656</a:t>
            </a:r>
          </a:p>
          <a:p>
            <a:pPr eaLnBrk="1" fontAlgn="auto" hangingPunct="1">
              <a:spcBef>
                <a:spcPts val="0"/>
              </a:spcBef>
              <a:spcAft>
                <a:spcPts val="0"/>
              </a:spcAft>
              <a:defRPr/>
            </a:pPr>
            <a:r>
              <a:rPr lang="hr-HR" altLang="sr-Latn-RS" sz="900">
                <a:latin typeface="Fira Sans" panose="020B0503050000020004" pitchFamily="34" charset="0"/>
                <a:ea typeface="Verdana" panose="020B0604030504040204" pitchFamily="34" charset="0"/>
                <a:cs typeface="Helvetica" panose="020B0604020202020204" pitchFamily="34" charset="0"/>
              </a:rPr>
              <a:t>E: </a:t>
            </a:r>
            <a:r>
              <a:rPr lang="hr-HR" altLang="sr-Latn-RS" sz="900">
                <a:latin typeface="Fira Sans" panose="020B0503050000020004" pitchFamily="34" charset="0"/>
                <a:ea typeface="Verdana" panose="020B0604030504040204" pitchFamily="34" charset="0"/>
                <a:cs typeface="Helvetica" panose="020B0604020202020204" pitchFamily="34" charset="0"/>
                <a:hlinkClick r:id="rId4"/>
              </a:rPr>
              <a:t>info@alphacapitalis.com</a:t>
            </a:r>
            <a:endParaRPr lang="en-US" altLang="sr-Latn-RS" sz="900">
              <a:latin typeface="Fira Sans" panose="020B0503050000020004" pitchFamily="34" charset="0"/>
              <a:ea typeface="Verdana" panose="020B0604030504040204" pitchFamily="34" charset="0"/>
              <a:cs typeface="Helvetica" panose="020B0604020202020204" pitchFamily="34" charset="0"/>
            </a:endParaRPr>
          </a:p>
          <a:p>
            <a:pPr eaLnBrk="1" fontAlgn="auto" hangingPunct="1">
              <a:spcBef>
                <a:spcPts val="0"/>
              </a:spcBef>
              <a:spcAft>
                <a:spcPts val="0"/>
              </a:spcAft>
              <a:defRPr/>
            </a:pPr>
            <a:r>
              <a:rPr lang="en-US" altLang="sr-Latn-RS" sz="900">
                <a:latin typeface="Fira Sans" panose="020B0503050000020004" pitchFamily="34" charset="0"/>
                <a:ea typeface="Verdana" panose="020B0604030504040204" pitchFamily="34" charset="0"/>
                <a:cs typeface="Helvetica" panose="020B0604020202020204" pitchFamily="34" charset="0"/>
              </a:rPr>
              <a:t>W</a:t>
            </a:r>
            <a:r>
              <a:rPr lang="hr-HR" altLang="sr-Latn-RS" sz="900">
                <a:latin typeface="Fira Sans" panose="020B0503050000020004" pitchFamily="34" charset="0"/>
                <a:ea typeface="Verdana" panose="020B0604030504040204" pitchFamily="34" charset="0"/>
                <a:cs typeface="Helvetica" panose="020B0604020202020204" pitchFamily="34" charset="0"/>
              </a:rPr>
              <a:t>:</a:t>
            </a:r>
            <a:r>
              <a:rPr lang="en-US" altLang="sr-Latn-RS" sz="900">
                <a:latin typeface="Fira Sans" panose="020B0503050000020004" pitchFamily="34" charset="0"/>
                <a:ea typeface="Verdana" panose="020B0604030504040204" pitchFamily="34" charset="0"/>
                <a:cs typeface="Helvetica" panose="020B0604020202020204" pitchFamily="34" charset="0"/>
              </a:rPr>
              <a:t> </a:t>
            </a:r>
            <a:r>
              <a:rPr lang="hr-HR" altLang="sr-Latn-RS" sz="900">
                <a:latin typeface="Fira Sans" panose="020B0503050000020004" pitchFamily="34" charset="0"/>
                <a:ea typeface="Verdana" panose="020B0604030504040204" pitchFamily="34" charset="0"/>
                <a:cs typeface="Helvetica" panose="020B0604020202020204" pitchFamily="34" charset="0"/>
                <a:hlinkClick r:id="rId5"/>
              </a:rPr>
              <a:t>www.alphacapitalis.com</a:t>
            </a:r>
            <a:endParaRPr lang="hr-HR" altLang="sr-Latn-RS" sz="900">
              <a:latin typeface="Fira Sans" panose="020B0503050000020004" pitchFamily="34" charset="0"/>
              <a:ea typeface="Verdana" panose="020B0604030504040204" pitchFamily="34" charset="0"/>
              <a:cs typeface="Helvetica" panose="020B0604020202020204" pitchFamily="34" charset="0"/>
            </a:endParaRPr>
          </a:p>
          <a:p>
            <a:pPr eaLnBrk="1" fontAlgn="auto" hangingPunct="1">
              <a:spcBef>
                <a:spcPts val="0"/>
              </a:spcBef>
              <a:spcAft>
                <a:spcPts val="0"/>
              </a:spcAft>
              <a:defRPr/>
            </a:pPr>
            <a:endParaRPr lang="hr-HR" altLang="sr-Latn-RS" sz="1000">
              <a:latin typeface="Fira Sans" panose="020B0503050000020004" pitchFamily="34" charset="0"/>
              <a:ea typeface="Verdana" panose="020B0604030504040204" pitchFamily="34" charset="0"/>
              <a:cs typeface="Helvetica" panose="020B0604020202020204" pitchFamily="34" charset="0"/>
            </a:endParaRPr>
          </a:p>
        </p:txBody>
      </p:sp>
      <p:sp>
        <p:nvSpPr>
          <p:cNvPr id="7" name="TextBox 16">
            <a:extLst>
              <a:ext uri="{FF2B5EF4-FFF2-40B4-BE49-F238E27FC236}">
                <a16:creationId xmlns:a16="http://schemas.microsoft.com/office/drawing/2014/main" id="{2A1BA425-F97B-4678-911F-9A93BB3068A5}"/>
              </a:ext>
            </a:extLst>
          </p:cNvPr>
          <p:cNvSpPr txBox="1">
            <a:spLocks noChangeArrowheads="1"/>
          </p:cNvSpPr>
          <p:nvPr userDrawn="1"/>
        </p:nvSpPr>
        <p:spPr bwMode="auto">
          <a:xfrm>
            <a:off x="7050088" y="663575"/>
            <a:ext cx="2106612" cy="7858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sr-Latn-RS" sz="900" b="1" err="1">
                <a:latin typeface="Fira Sans" panose="020B0503050000020004" pitchFamily="34" charset="0"/>
                <a:ea typeface="Verdana" panose="020B0604030504040204" pitchFamily="34" charset="0"/>
                <a:cs typeface="Helvetica" panose="020B0604020202020204" pitchFamily="34" charset="0"/>
              </a:rPr>
              <a:t>Ilija</a:t>
            </a:r>
            <a:r>
              <a:rPr lang="en-US" altLang="sr-Latn-RS" sz="900" b="1">
                <a:latin typeface="Fira Sans" panose="020B0503050000020004" pitchFamily="34" charset="0"/>
                <a:ea typeface="Verdana" panose="020B0604030504040204" pitchFamily="34" charset="0"/>
                <a:cs typeface="Helvetica" panose="020B0604020202020204" pitchFamily="34" charset="0"/>
              </a:rPr>
              <a:t> </a:t>
            </a:r>
            <a:r>
              <a:rPr lang="en-US" altLang="sr-Latn-RS" sz="900" b="1" err="1">
                <a:latin typeface="Fira Sans" panose="020B0503050000020004" pitchFamily="34" charset="0"/>
                <a:ea typeface="Verdana" panose="020B0604030504040204" pitchFamily="34" charset="0"/>
                <a:cs typeface="Helvetica" panose="020B0604020202020204" pitchFamily="34" charset="0"/>
              </a:rPr>
              <a:t>Nikolić</a:t>
            </a:r>
            <a:endParaRPr lang="en-US" altLang="sr-Latn-RS" sz="900" b="1">
              <a:latin typeface="Fira Sans" panose="020B0503050000020004" pitchFamily="34" charset="0"/>
              <a:ea typeface="Verdana" panose="020B0604030504040204" pitchFamily="34" charset="0"/>
              <a:cs typeface="Helvetica" panose="020B0604020202020204" pitchFamily="34" charset="0"/>
            </a:endParaRPr>
          </a:p>
          <a:p>
            <a:pPr eaLnBrk="1" fontAlgn="auto" hangingPunct="1">
              <a:spcBef>
                <a:spcPts val="0"/>
              </a:spcBef>
              <a:spcAft>
                <a:spcPts val="0"/>
              </a:spcAft>
              <a:defRPr/>
            </a:pPr>
            <a:r>
              <a:rPr lang="en-US" altLang="sr-Latn-RS" sz="900">
                <a:latin typeface="Fira Sans" panose="020B0503050000020004" pitchFamily="34" charset="0"/>
                <a:ea typeface="Verdana" panose="020B0604030504040204" pitchFamily="34" charset="0"/>
                <a:cs typeface="Helvetica" panose="020B0604020202020204" pitchFamily="34" charset="0"/>
              </a:rPr>
              <a:t>Partner</a:t>
            </a:r>
          </a:p>
          <a:p>
            <a:pPr eaLnBrk="1" fontAlgn="auto" hangingPunct="1">
              <a:spcBef>
                <a:spcPts val="0"/>
              </a:spcBef>
              <a:spcAft>
                <a:spcPts val="0"/>
              </a:spcAft>
              <a:defRPr/>
            </a:pPr>
            <a:endParaRPr lang="hr-HR" altLang="sr-Latn-RS" sz="900">
              <a:latin typeface="Fira Sans" panose="020B0503050000020004" pitchFamily="34" charset="0"/>
              <a:ea typeface="Verdana" panose="020B0604030504040204" pitchFamily="34" charset="0"/>
              <a:cs typeface="Helvetica" panose="020B0604020202020204" pitchFamily="34" charset="0"/>
            </a:endParaRPr>
          </a:p>
          <a:p>
            <a:pPr eaLnBrk="1" fontAlgn="auto" hangingPunct="1">
              <a:spcBef>
                <a:spcPts val="0"/>
              </a:spcBef>
              <a:spcAft>
                <a:spcPts val="0"/>
              </a:spcAft>
              <a:defRPr/>
            </a:pPr>
            <a:r>
              <a:rPr lang="en-US" altLang="sr-Latn-RS" sz="900">
                <a:latin typeface="Fira Sans" panose="020B0503050000020004" pitchFamily="34" charset="0"/>
                <a:ea typeface="Verdana" panose="020B0604030504040204" pitchFamily="34" charset="0"/>
                <a:cs typeface="Helvetica" panose="020B0604020202020204" pitchFamily="34" charset="0"/>
              </a:rPr>
              <a:t>M</a:t>
            </a:r>
            <a:r>
              <a:rPr lang="hr-HR" altLang="sr-Latn-RS" sz="900">
                <a:latin typeface="Fira Sans" panose="020B0503050000020004" pitchFamily="34" charset="0"/>
                <a:ea typeface="Verdana" panose="020B0604030504040204" pitchFamily="34" charset="0"/>
                <a:cs typeface="Helvetica" panose="020B0604020202020204" pitchFamily="34" charset="0"/>
              </a:rPr>
              <a:t>: </a:t>
            </a:r>
            <a:r>
              <a:rPr lang="en-US" altLang="sr-Latn-RS" sz="900">
                <a:latin typeface="Fira Sans" panose="020B0503050000020004" pitchFamily="34" charset="0"/>
                <a:ea typeface="Verdana" panose="020B0604030504040204" pitchFamily="34" charset="0"/>
                <a:cs typeface="Helvetica" panose="020B0604020202020204" pitchFamily="34" charset="0"/>
              </a:rPr>
              <a:t>+385 91 263 6680</a:t>
            </a:r>
          </a:p>
          <a:p>
            <a:pPr eaLnBrk="1" fontAlgn="auto" hangingPunct="1">
              <a:spcBef>
                <a:spcPts val="0"/>
              </a:spcBef>
              <a:spcAft>
                <a:spcPts val="0"/>
              </a:spcAft>
              <a:defRPr/>
            </a:pPr>
            <a:r>
              <a:rPr lang="hr-HR" altLang="sr-Latn-RS" sz="900">
                <a:latin typeface="Fira Sans" panose="020B0503050000020004" pitchFamily="34" charset="0"/>
                <a:ea typeface="Verdana" panose="020B0604030504040204" pitchFamily="34" charset="0"/>
                <a:cs typeface="Helvetica" panose="020B0604020202020204" pitchFamily="34" charset="0"/>
              </a:rPr>
              <a:t>E:</a:t>
            </a:r>
            <a:r>
              <a:rPr lang="en-US" altLang="sr-Latn-RS" sz="900">
                <a:latin typeface="Fira Sans" panose="020B0503050000020004" pitchFamily="34" charset="0"/>
                <a:ea typeface="Verdana" panose="020B0604030504040204" pitchFamily="34" charset="0"/>
                <a:cs typeface="Helvetica" panose="020B0604020202020204" pitchFamily="34" charset="0"/>
                <a:hlinkClick r:id="rId6"/>
              </a:rPr>
              <a:t>nikolic.ilija@alphacapitalis.com</a:t>
            </a:r>
            <a:endParaRPr lang="hr-HR" altLang="sr-Latn-RS" sz="900">
              <a:latin typeface="Fira Sans" panose="020B0503050000020004" pitchFamily="34" charset="0"/>
              <a:ea typeface="Verdana" panose="020B0604030504040204" pitchFamily="34" charset="0"/>
              <a:cs typeface="Helvetica" panose="020B0604020202020204" pitchFamily="34" charset="0"/>
            </a:endParaRPr>
          </a:p>
        </p:txBody>
      </p:sp>
      <p:sp>
        <p:nvSpPr>
          <p:cNvPr id="8" name="TextBox 17">
            <a:extLst>
              <a:ext uri="{FF2B5EF4-FFF2-40B4-BE49-F238E27FC236}">
                <a16:creationId xmlns:a16="http://schemas.microsoft.com/office/drawing/2014/main" id="{35F0E090-B63D-4AF5-BA02-76C2556170A4}"/>
              </a:ext>
            </a:extLst>
          </p:cNvPr>
          <p:cNvSpPr txBox="1">
            <a:spLocks noChangeArrowheads="1"/>
          </p:cNvSpPr>
          <p:nvPr userDrawn="1"/>
        </p:nvSpPr>
        <p:spPr bwMode="auto">
          <a:xfrm>
            <a:off x="4953000" y="663575"/>
            <a:ext cx="2312988" cy="9382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sr-Latn-RS" sz="900" b="1">
                <a:latin typeface="Fira Sans" panose="020B0503050000020004" pitchFamily="34" charset="0"/>
                <a:ea typeface="Verdana" panose="020B0604030504040204" pitchFamily="34" charset="0"/>
                <a:cs typeface="Helvetica" panose="020B0604020202020204" pitchFamily="34" charset="0"/>
              </a:rPr>
              <a:t>Danijel Pevec</a:t>
            </a:r>
          </a:p>
          <a:p>
            <a:pPr eaLnBrk="1" fontAlgn="auto" hangingPunct="1">
              <a:spcBef>
                <a:spcPts val="0"/>
              </a:spcBef>
              <a:spcAft>
                <a:spcPts val="0"/>
              </a:spcAft>
              <a:defRPr/>
            </a:pPr>
            <a:r>
              <a:rPr lang="en-US" altLang="sr-Latn-RS" sz="900">
                <a:latin typeface="Fira Sans" panose="020B0503050000020004" pitchFamily="34" charset="0"/>
                <a:ea typeface="Verdana" panose="020B0604030504040204" pitchFamily="34" charset="0"/>
                <a:cs typeface="Helvetica" panose="020B0604020202020204" pitchFamily="34" charset="0"/>
              </a:rPr>
              <a:t>Partner</a:t>
            </a:r>
          </a:p>
          <a:p>
            <a:pPr eaLnBrk="1" fontAlgn="auto" hangingPunct="1">
              <a:spcBef>
                <a:spcPts val="0"/>
              </a:spcBef>
              <a:spcAft>
                <a:spcPts val="0"/>
              </a:spcAft>
              <a:defRPr/>
            </a:pPr>
            <a:endParaRPr lang="hr-HR" altLang="sr-Latn-RS" sz="900">
              <a:latin typeface="Fira Sans" panose="020B0503050000020004" pitchFamily="34" charset="0"/>
              <a:ea typeface="Verdana" panose="020B0604030504040204" pitchFamily="34" charset="0"/>
              <a:cs typeface="Helvetica" panose="020B0604020202020204" pitchFamily="34" charset="0"/>
            </a:endParaRPr>
          </a:p>
          <a:p>
            <a:pPr eaLnBrk="1" fontAlgn="auto" hangingPunct="1">
              <a:spcBef>
                <a:spcPts val="0"/>
              </a:spcBef>
              <a:spcAft>
                <a:spcPts val="0"/>
              </a:spcAft>
              <a:defRPr/>
            </a:pPr>
            <a:r>
              <a:rPr lang="en-US" altLang="sr-Latn-RS" sz="900">
                <a:latin typeface="Fira Sans" panose="020B0503050000020004" pitchFamily="34" charset="0"/>
                <a:ea typeface="Verdana" panose="020B0604030504040204" pitchFamily="34" charset="0"/>
                <a:cs typeface="Helvetica" panose="020B0604020202020204" pitchFamily="34" charset="0"/>
              </a:rPr>
              <a:t>M</a:t>
            </a:r>
            <a:r>
              <a:rPr lang="hr-HR" altLang="sr-Latn-RS" sz="900">
                <a:latin typeface="Fira Sans" panose="020B0503050000020004" pitchFamily="34" charset="0"/>
                <a:ea typeface="Verdana" panose="020B0604030504040204" pitchFamily="34" charset="0"/>
                <a:cs typeface="Helvetica" panose="020B0604020202020204" pitchFamily="34" charset="0"/>
              </a:rPr>
              <a:t>: </a:t>
            </a:r>
            <a:r>
              <a:rPr lang="en-US" altLang="sr-Latn-RS" sz="900">
                <a:latin typeface="Fira Sans" panose="020B0503050000020004" pitchFamily="34" charset="0"/>
                <a:ea typeface="Verdana" panose="020B0604030504040204" pitchFamily="34" charset="0"/>
                <a:cs typeface="Helvetica" panose="020B0604020202020204" pitchFamily="34" charset="0"/>
              </a:rPr>
              <a:t>+385 99 240 1771</a:t>
            </a:r>
          </a:p>
          <a:p>
            <a:pPr eaLnBrk="1" fontAlgn="auto" hangingPunct="1">
              <a:spcBef>
                <a:spcPts val="0"/>
              </a:spcBef>
              <a:spcAft>
                <a:spcPts val="0"/>
              </a:spcAft>
              <a:defRPr/>
            </a:pPr>
            <a:r>
              <a:rPr lang="hr-HR" altLang="sr-Latn-RS" sz="900">
                <a:latin typeface="Fira Sans" panose="020B0503050000020004" pitchFamily="34" charset="0"/>
                <a:ea typeface="Verdana" panose="020B0604030504040204" pitchFamily="34" charset="0"/>
                <a:cs typeface="Helvetica" panose="020B0604020202020204" pitchFamily="34" charset="0"/>
              </a:rPr>
              <a:t>E:</a:t>
            </a:r>
            <a:r>
              <a:rPr lang="en-US" altLang="sr-Latn-RS" sz="900">
                <a:solidFill>
                  <a:schemeClr val="accent6"/>
                </a:solidFill>
                <a:latin typeface="Fira Sans" panose="020B0503050000020004" pitchFamily="34" charset="0"/>
                <a:ea typeface="Verdana" panose="020B0604030504040204" pitchFamily="34" charset="0"/>
                <a:cs typeface="Helvetica" panose="020B0604020202020204" pitchFamily="34" charset="0"/>
                <a:hlinkClick r:id="rId7"/>
              </a:rPr>
              <a:t>pevec.danijel@alphacapitalis.com</a:t>
            </a:r>
            <a:endParaRPr lang="en-US" altLang="sr-Latn-RS" sz="900">
              <a:solidFill>
                <a:schemeClr val="accent6"/>
              </a:solidFill>
              <a:latin typeface="Fira Sans" panose="020B0503050000020004" pitchFamily="34" charset="0"/>
              <a:ea typeface="Verdana" panose="020B0604030504040204" pitchFamily="34" charset="0"/>
              <a:cs typeface="Helvetica" panose="020B0604020202020204" pitchFamily="34" charset="0"/>
            </a:endParaRPr>
          </a:p>
          <a:p>
            <a:pPr eaLnBrk="1" fontAlgn="auto" hangingPunct="1">
              <a:spcBef>
                <a:spcPts val="0"/>
              </a:spcBef>
              <a:spcAft>
                <a:spcPts val="0"/>
              </a:spcAft>
              <a:defRPr/>
            </a:pPr>
            <a:endParaRPr lang="en-US" altLang="sr-Latn-RS" sz="1000">
              <a:latin typeface="Fira Sans" panose="020B0503050000020004" pitchFamily="34" charset="0"/>
              <a:ea typeface="Verdana" panose="020B0604030504040204" pitchFamily="34" charset="0"/>
              <a:cs typeface="Helvetica" panose="020B0604020202020204" pitchFamily="34" charset="0"/>
            </a:endParaRPr>
          </a:p>
        </p:txBody>
      </p:sp>
    </p:spTree>
    <p:extLst>
      <p:ext uri="{BB962C8B-B14F-4D97-AF65-F5344CB8AC3E}">
        <p14:creationId xmlns:p14="http://schemas.microsoft.com/office/powerpoint/2010/main" val="2657816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columns 1">
  <p:cSld name="Three columns 1">
    <p:spTree>
      <p:nvGrpSpPr>
        <p:cNvPr id="1" name="Shape 89"/>
        <p:cNvGrpSpPr/>
        <p:nvPr/>
      </p:nvGrpSpPr>
      <p:grpSpPr>
        <a:xfrm>
          <a:off x="0" y="0"/>
          <a:ext cx="0" cy="0"/>
          <a:chOff x="0" y="0"/>
          <a:chExt cx="0" cy="0"/>
        </a:xfrm>
      </p:grpSpPr>
      <p:sp>
        <p:nvSpPr>
          <p:cNvPr id="90" name="Google Shape;90;p15"/>
          <p:cNvSpPr txBox="1">
            <a:spLocks noGrp="1"/>
          </p:cNvSpPr>
          <p:nvPr>
            <p:ph type="subTitle" idx="1"/>
          </p:nvPr>
        </p:nvSpPr>
        <p:spPr>
          <a:xfrm>
            <a:off x="865200" y="4047533"/>
            <a:ext cx="1818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1" name="Google Shape;91;p15"/>
          <p:cNvSpPr txBox="1">
            <a:spLocks noGrp="1"/>
          </p:cNvSpPr>
          <p:nvPr>
            <p:ph type="subTitle" idx="2"/>
          </p:nvPr>
        </p:nvSpPr>
        <p:spPr>
          <a:xfrm>
            <a:off x="3663000" y="4047533"/>
            <a:ext cx="1818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2" name="Google Shape;92;p15"/>
          <p:cNvSpPr txBox="1">
            <a:spLocks noGrp="1"/>
          </p:cNvSpPr>
          <p:nvPr>
            <p:ph type="ctrTitle"/>
          </p:nvPr>
        </p:nvSpPr>
        <p:spPr>
          <a:xfrm>
            <a:off x="464600" y="3636067"/>
            <a:ext cx="2619300" cy="51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a:solidFill>
                  <a:srgbClr val="000000"/>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93" name="Google Shape;93;p15"/>
          <p:cNvSpPr txBox="1">
            <a:spLocks noGrp="1"/>
          </p:cNvSpPr>
          <p:nvPr>
            <p:ph type="ctrTitle" idx="3"/>
          </p:nvPr>
        </p:nvSpPr>
        <p:spPr>
          <a:xfrm>
            <a:off x="3262350" y="3636067"/>
            <a:ext cx="2619300" cy="51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a:solidFill>
                  <a:srgbClr val="000000"/>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94" name="Google Shape;94;p15"/>
          <p:cNvSpPr txBox="1">
            <a:spLocks noGrp="1"/>
          </p:cNvSpPr>
          <p:nvPr>
            <p:ph type="subTitle" idx="4"/>
          </p:nvPr>
        </p:nvSpPr>
        <p:spPr>
          <a:xfrm>
            <a:off x="6460750" y="4047533"/>
            <a:ext cx="1818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5" name="Google Shape;95;p15"/>
          <p:cNvSpPr txBox="1">
            <a:spLocks noGrp="1"/>
          </p:cNvSpPr>
          <p:nvPr>
            <p:ph type="ctrTitle" idx="5"/>
          </p:nvPr>
        </p:nvSpPr>
        <p:spPr>
          <a:xfrm>
            <a:off x="6060100" y="3636067"/>
            <a:ext cx="2619300" cy="51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a:solidFill>
                  <a:srgbClr val="000000"/>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96" name="Google Shape;96;p15"/>
          <p:cNvSpPr txBox="1">
            <a:spLocks noGrp="1"/>
          </p:cNvSpPr>
          <p:nvPr>
            <p:ph type="ctrTitle" idx="6"/>
          </p:nvPr>
        </p:nvSpPr>
        <p:spPr>
          <a:xfrm>
            <a:off x="723600" y="627500"/>
            <a:ext cx="2078100" cy="1261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3069603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eadline design 4">
  <p:cSld name="Headline design 4">
    <p:spTree>
      <p:nvGrpSpPr>
        <p:cNvPr id="1" name="Shape 97"/>
        <p:cNvGrpSpPr/>
        <p:nvPr/>
      </p:nvGrpSpPr>
      <p:grpSpPr>
        <a:xfrm>
          <a:off x="0" y="0"/>
          <a:ext cx="0" cy="0"/>
          <a:chOff x="0" y="0"/>
          <a:chExt cx="0" cy="0"/>
        </a:xfrm>
      </p:grpSpPr>
      <p:sp>
        <p:nvSpPr>
          <p:cNvPr id="98" name="Google Shape;98;p16"/>
          <p:cNvSpPr/>
          <p:nvPr/>
        </p:nvSpPr>
        <p:spPr>
          <a:xfrm>
            <a:off x="2522400" y="1004167"/>
            <a:ext cx="4099200" cy="47776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CCCC"/>
              </a:solidFill>
            </a:endParaRPr>
          </a:p>
        </p:txBody>
      </p:sp>
      <p:sp>
        <p:nvSpPr>
          <p:cNvPr id="99" name="Google Shape;99;p16"/>
          <p:cNvSpPr txBox="1">
            <a:spLocks noGrp="1"/>
          </p:cNvSpPr>
          <p:nvPr>
            <p:ph type="ctrTitle"/>
          </p:nvPr>
        </p:nvSpPr>
        <p:spPr>
          <a:xfrm flipH="1">
            <a:off x="2609225" y="2990967"/>
            <a:ext cx="2876700" cy="25616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CCCCCC"/>
              </a:buClr>
              <a:buSzPts val="3600"/>
              <a:buNone/>
              <a:defRPr sz="3600">
                <a:solidFill>
                  <a:srgbClr val="CCCCCC"/>
                </a:solidFill>
              </a:defRPr>
            </a:lvl1pPr>
            <a:lvl2pPr lvl="1" algn="r" rtl="0">
              <a:spcBef>
                <a:spcPts val="0"/>
              </a:spcBef>
              <a:spcAft>
                <a:spcPts val="0"/>
              </a:spcAft>
              <a:buClr>
                <a:srgbClr val="CCCCCC"/>
              </a:buClr>
              <a:buSzPts val="6500"/>
              <a:buNone/>
              <a:defRPr sz="6500">
                <a:solidFill>
                  <a:srgbClr val="CCCCCC"/>
                </a:solidFill>
              </a:defRPr>
            </a:lvl2pPr>
            <a:lvl3pPr lvl="2" algn="r" rtl="0">
              <a:spcBef>
                <a:spcPts val="0"/>
              </a:spcBef>
              <a:spcAft>
                <a:spcPts val="0"/>
              </a:spcAft>
              <a:buClr>
                <a:srgbClr val="CCCCCC"/>
              </a:buClr>
              <a:buSzPts val="6500"/>
              <a:buNone/>
              <a:defRPr sz="6500">
                <a:solidFill>
                  <a:srgbClr val="CCCCCC"/>
                </a:solidFill>
              </a:defRPr>
            </a:lvl3pPr>
            <a:lvl4pPr lvl="3" algn="r" rtl="0">
              <a:spcBef>
                <a:spcPts val="0"/>
              </a:spcBef>
              <a:spcAft>
                <a:spcPts val="0"/>
              </a:spcAft>
              <a:buClr>
                <a:srgbClr val="CCCCCC"/>
              </a:buClr>
              <a:buSzPts val="6500"/>
              <a:buNone/>
              <a:defRPr sz="6500">
                <a:solidFill>
                  <a:srgbClr val="CCCCCC"/>
                </a:solidFill>
              </a:defRPr>
            </a:lvl4pPr>
            <a:lvl5pPr lvl="4" algn="r" rtl="0">
              <a:spcBef>
                <a:spcPts val="0"/>
              </a:spcBef>
              <a:spcAft>
                <a:spcPts val="0"/>
              </a:spcAft>
              <a:buClr>
                <a:srgbClr val="CCCCCC"/>
              </a:buClr>
              <a:buSzPts val="6500"/>
              <a:buNone/>
              <a:defRPr sz="6500">
                <a:solidFill>
                  <a:srgbClr val="CCCCCC"/>
                </a:solidFill>
              </a:defRPr>
            </a:lvl5pPr>
            <a:lvl6pPr lvl="5" algn="r" rtl="0">
              <a:spcBef>
                <a:spcPts val="0"/>
              </a:spcBef>
              <a:spcAft>
                <a:spcPts val="0"/>
              </a:spcAft>
              <a:buClr>
                <a:srgbClr val="CCCCCC"/>
              </a:buClr>
              <a:buSzPts val="6500"/>
              <a:buNone/>
              <a:defRPr sz="6500">
                <a:solidFill>
                  <a:srgbClr val="CCCCCC"/>
                </a:solidFill>
              </a:defRPr>
            </a:lvl6pPr>
            <a:lvl7pPr lvl="6" algn="r" rtl="0">
              <a:spcBef>
                <a:spcPts val="0"/>
              </a:spcBef>
              <a:spcAft>
                <a:spcPts val="0"/>
              </a:spcAft>
              <a:buClr>
                <a:srgbClr val="CCCCCC"/>
              </a:buClr>
              <a:buSzPts val="6500"/>
              <a:buNone/>
              <a:defRPr sz="6500">
                <a:solidFill>
                  <a:srgbClr val="CCCCCC"/>
                </a:solidFill>
              </a:defRPr>
            </a:lvl7pPr>
            <a:lvl8pPr lvl="7" algn="r" rtl="0">
              <a:spcBef>
                <a:spcPts val="0"/>
              </a:spcBef>
              <a:spcAft>
                <a:spcPts val="0"/>
              </a:spcAft>
              <a:buClr>
                <a:srgbClr val="CCCCCC"/>
              </a:buClr>
              <a:buSzPts val="6500"/>
              <a:buNone/>
              <a:defRPr sz="6500">
                <a:solidFill>
                  <a:srgbClr val="CCCCCC"/>
                </a:solidFill>
              </a:defRPr>
            </a:lvl8pPr>
            <a:lvl9pPr lvl="8" algn="r" rtl="0">
              <a:spcBef>
                <a:spcPts val="0"/>
              </a:spcBef>
              <a:spcAft>
                <a:spcPts val="0"/>
              </a:spcAft>
              <a:buClr>
                <a:srgbClr val="CCCCCC"/>
              </a:buClr>
              <a:buSzPts val="6500"/>
              <a:buNone/>
              <a:defRPr sz="6500">
                <a:solidFill>
                  <a:srgbClr val="CCCCCC"/>
                </a:solidFill>
              </a:defRPr>
            </a:lvl9pPr>
          </a:lstStyle>
          <a:p>
            <a:endParaRPr/>
          </a:p>
        </p:txBody>
      </p:sp>
      <p:sp>
        <p:nvSpPr>
          <p:cNvPr id="100" name="Google Shape;100;p16"/>
          <p:cNvSpPr txBox="1">
            <a:spLocks noGrp="1"/>
          </p:cNvSpPr>
          <p:nvPr>
            <p:ph type="title" idx="2" hasCustomPrompt="1"/>
          </p:nvPr>
        </p:nvSpPr>
        <p:spPr>
          <a:xfrm flipH="1">
            <a:off x="3514050" y="3225767"/>
            <a:ext cx="4488300" cy="21632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CCCCCC"/>
              </a:buClr>
              <a:buSzPts val="16000"/>
              <a:buNone/>
              <a:defRPr sz="16000">
                <a:solidFill>
                  <a:srgbClr val="CCCCCC"/>
                </a:solidFill>
              </a:defRPr>
            </a:lvl1pPr>
            <a:lvl2pPr lvl="1"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792692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Headline design 5">
  <p:cSld name="Headline design 5">
    <p:spTree>
      <p:nvGrpSpPr>
        <p:cNvPr id="1" name="Shape 101"/>
        <p:cNvGrpSpPr/>
        <p:nvPr/>
      </p:nvGrpSpPr>
      <p:grpSpPr>
        <a:xfrm>
          <a:off x="0" y="0"/>
          <a:ext cx="0" cy="0"/>
          <a:chOff x="0" y="0"/>
          <a:chExt cx="0" cy="0"/>
        </a:xfrm>
      </p:grpSpPr>
      <p:sp>
        <p:nvSpPr>
          <p:cNvPr id="102" name="Google Shape;102;p17"/>
          <p:cNvSpPr txBox="1">
            <a:spLocks noGrp="1"/>
          </p:cNvSpPr>
          <p:nvPr>
            <p:ph type="ctrTitle"/>
          </p:nvPr>
        </p:nvSpPr>
        <p:spPr>
          <a:xfrm flipH="1">
            <a:off x="4101725" y="2990967"/>
            <a:ext cx="2755800" cy="2561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CCCCCC"/>
              </a:buClr>
              <a:buSzPts val="3600"/>
              <a:buNone/>
              <a:defRPr sz="3600">
                <a:solidFill>
                  <a:srgbClr val="CCCCCC"/>
                </a:solidFill>
              </a:defRPr>
            </a:lvl1pPr>
            <a:lvl2pPr lvl="1" rtl="0">
              <a:spcBef>
                <a:spcPts val="0"/>
              </a:spcBef>
              <a:spcAft>
                <a:spcPts val="0"/>
              </a:spcAft>
              <a:buClr>
                <a:srgbClr val="CCCCCC"/>
              </a:buClr>
              <a:buSzPts val="6500"/>
              <a:buNone/>
              <a:defRPr sz="6500">
                <a:solidFill>
                  <a:srgbClr val="CCCCCC"/>
                </a:solidFill>
              </a:defRPr>
            </a:lvl2pPr>
            <a:lvl3pPr lvl="2" rtl="0">
              <a:spcBef>
                <a:spcPts val="0"/>
              </a:spcBef>
              <a:spcAft>
                <a:spcPts val="0"/>
              </a:spcAft>
              <a:buClr>
                <a:srgbClr val="CCCCCC"/>
              </a:buClr>
              <a:buSzPts val="6500"/>
              <a:buNone/>
              <a:defRPr sz="6500">
                <a:solidFill>
                  <a:srgbClr val="CCCCCC"/>
                </a:solidFill>
              </a:defRPr>
            </a:lvl3pPr>
            <a:lvl4pPr lvl="3" rtl="0">
              <a:spcBef>
                <a:spcPts val="0"/>
              </a:spcBef>
              <a:spcAft>
                <a:spcPts val="0"/>
              </a:spcAft>
              <a:buClr>
                <a:srgbClr val="CCCCCC"/>
              </a:buClr>
              <a:buSzPts val="6500"/>
              <a:buNone/>
              <a:defRPr sz="6500">
                <a:solidFill>
                  <a:srgbClr val="CCCCCC"/>
                </a:solidFill>
              </a:defRPr>
            </a:lvl4pPr>
            <a:lvl5pPr lvl="4" rtl="0">
              <a:spcBef>
                <a:spcPts val="0"/>
              </a:spcBef>
              <a:spcAft>
                <a:spcPts val="0"/>
              </a:spcAft>
              <a:buClr>
                <a:srgbClr val="CCCCCC"/>
              </a:buClr>
              <a:buSzPts val="6500"/>
              <a:buNone/>
              <a:defRPr sz="6500">
                <a:solidFill>
                  <a:srgbClr val="CCCCCC"/>
                </a:solidFill>
              </a:defRPr>
            </a:lvl5pPr>
            <a:lvl6pPr lvl="5" rtl="0">
              <a:spcBef>
                <a:spcPts val="0"/>
              </a:spcBef>
              <a:spcAft>
                <a:spcPts val="0"/>
              </a:spcAft>
              <a:buClr>
                <a:srgbClr val="CCCCCC"/>
              </a:buClr>
              <a:buSzPts val="6500"/>
              <a:buNone/>
              <a:defRPr sz="6500">
                <a:solidFill>
                  <a:srgbClr val="CCCCCC"/>
                </a:solidFill>
              </a:defRPr>
            </a:lvl6pPr>
            <a:lvl7pPr lvl="6" rtl="0">
              <a:spcBef>
                <a:spcPts val="0"/>
              </a:spcBef>
              <a:spcAft>
                <a:spcPts val="0"/>
              </a:spcAft>
              <a:buClr>
                <a:srgbClr val="CCCCCC"/>
              </a:buClr>
              <a:buSzPts val="6500"/>
              <a:buNone/>
              <a:defRPr sz="6500">
                <a:solidFill>
                  <a:srgbClr val="CCCCCC"/>
                </a:solidFill>
              </a:defRPr>
            </a:lvl7pPr>
            <a:lvl8pPr lvl="7" rtl="0">
              <a:spcBef>
                <a:spcPts val="0"/>
              </a:spcBef>
              <a:spcAft>
                <a:spcPts val="0"/>
              </a:spcAft>
              <a:buClr>
                <a:srgbClr val="CCCCCC"/>
              </a:buClr>
              <a:buSzPts val="6500"/>
              <a:buNone/>
              <a:defRPr sz="6500">
                <a:solidFill>
                  <a:srgbClr val="CCCCCC"/>
                </a:solidFill>
              </a:defRPr>
            </a:lvl8pPr>
            <a:lvl9pPr lvl="8" rtl="0">
              <a:spcBef>
                <a:spcPts val="0"/>
              </a:spcBef>
              <a:spcAft>
                <a:spcPts val="0"/>
              </a:spcAft>
              <a:buClr>
                <a:srgbClr val="CCCCCC"/>
              </a:buClr>
              <a:buSzPts val="6500"/>
              <a:buNone/>
              <a:defRPr sz="6500">
                <a:solidFill>
                  <a:srgbClr val="CCCCCC"/>
                </a:solidFill>
              </a:defRPr>
            </a:lvl9pPr>
          </a:lstStyle>
          <a:p>
            <a:endParaRPr/>
          </a:p>
        </p:txBody>
      </p:sp>
      <p:sp>
        <p:nvSpPr>
          <p:cNvPr id="103" name="Google Shape;103;p17"/>
          <p:cNvSpPr txBox="1">
            <a:spLocks noGrp="1"/>
          </p:cNvSpPr>
          <p:nvPr>
            <p:ph type="title" idx="2" hasCustomPrompt="1"/>
          </p:nvPr>
        </p:nvSpPr>
        <p:spPr>
          <a:xfrm flipH="1">
            <a:off x="-517450" y="3225767"/>
            <a:ext cx="4488300" cy="21632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CCCCCC"/>
              </a:buClr>
              <a:buSzPts val="16000"/>
              <a:buNone/>
              <a:defRPr sz="16000">
                <a:solidFill>
                  <a:srgbClr val="CCCCCC"/>
                </a:solidFill>
              </a:defRPr>
            </a:lvl1pPr>
            <a:lvl2pPr lvl="1"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9pPr>
          </a:lstStyle>
          <a:p>
            <a:r>
              <a:t>xx%</a:t>
            </a:r>
          </a:p>
        </p:txBody>
      </p:sp>
      <p:sp>
        <p:nvSpPr>
          <p:cNvPr id="104" name="Google Shape;104;p17"/>
          <p:cNvSpPr/>
          <p:nvPr/>
        </p:nvSpPr>
        <p:spPr>
          <a:xfrm>
            <a:off x="2609300" y="1004167"/>
            <a:ext cx="4099200" cy="47776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CCCC"/>
              </a:solidFill>
            </a:endParaRPr>
          </a:p>
        </p:txBody>
      </p:sp>
    </p:spTree>
    <p:extLst>
      <p:ext uri="{BB962C8B-B14F-4D97-AF65-F5344CB8AC3E}">
        <p14:creationId xmlns:p14="http://schemas.microsoft.com/office/powerpoint/2010/main" val="713869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Headline design 6">
  <p:cSld name="Headline design 6">
    <p:spTree>
      <p:nvGrpSpPr>
        <p:cNvPr id="1" name="Shape 105"/>
        <p:cNvGrpSpPr/>
        <p:nvPr/>
      </p:nvGrpSpPr>
      <p:grpSpPr>
        <a:xfrm>
          <a:off x="0" y="0"/>
          <a:ext cx="0" cy="0"/>
          <a:chOff x="0" y="0"/>
          <a:chExt cx="0" cy="0"/>
        </a:xfrm>
      </p:grpSpPr>
      <p:sp>
        <p:nvSpPr>
          <p:cNvPr id="106" name="Google Shape;106;p18"/>
          <p:cNvSpPr/>
          <p:nvPr/>
        </p:nvSpPr>
        <p:spPr>
          <a:xfrm>
            <a:off x="2522400" y="1004167"/>
            <a:ext cx="4099200" cy="47776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9D9D9"/>
              </a:solidFill>
            </a:endParaRPr>
          </a:p>
        </p:txBody>
      </p:sp>
      <p:sp>
        <p:nvSpPr>
          <p:cNvPr id="107" name="Google Shape;107;p18"/>
          <p:cNvSpPr txBox="1">
            <a:spLocks noGrp="1"/>
          </p:cNvSpPr>
          <p:nvPr>
            <p:ph type="ctrTitle"/>
          </p:nvPr>
        </p:nvSpPr>
        <p:spPr>
          <a:xfrm flipH="1">
            <a:off x="2609225" y="2990967"/>
            <a:ext cx="2876700" cy="25616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D9D9D9"/>
              </a:buClr>
              <a:buSzPts val="3600"/>
              <a:buNone/>
              <a:defRPr sz="3600">
                <a:solidFill>
                  <a:srgbClr val="D9D9D9"/>
                </a:solidFill>
              </a:defRPr>
            </a:lvl1pPr>
            <a:lvl2pPr lvl="1" algn="r" rtl="0">
              <a:spcBef>
                <a:spcPts val="0"/>
              </a:spcBef>
              <a:spcAft>
                <a:spcPts val="0"/>
              </a:spcAft>
              <a:buClr>
                <a:srgbClr val="D9D9D9"/>
              </a:buClr>
              <a:buSzPts val="6500"/>
              <a:buNone/>
              <a:defRPr sz="6500">
                <a:solidFill>
                  <a:srgbClr val="D9D9D9"/>
                </a:solidFill>
              </a:defRPr>
            </a:lvl2pPr>
            <a:lvl3pPr lvl="2" algn="r" rtl="0">
              <a:spcBef>
                <a:spcPts val="0"/>
              </a:spcBef>
              <a:spcAft>
                <a:spcPts val="0"/>
              </a:spcAft>
              <a:buClr>
                <a:srgbClr val="D9D9D9"/>
              </a:buClr>
              <a:buSzPts val="6500"/>
              <a:buNone/>
              <a:defRPr sz="6500">
                <a:solidFill>
                  <a:srgbClr val="D9D9D9"/>
                </a:solidFill>
              </a:defRPr>
            </a:lvl3pPr>
            <a:lvl4pPr lvl="3" algn="r" rtl="0">
              <a:spcBef>
                <a:spcPts val="0"/>
              </a:spcBef>
              <a:spcAft>
                <a:spcPts val="0"/>
              </a:spcAft>
              <a:buClr>
                <a:srgbClr val="D9D9D9"/>
              </a:buClr>
              <a:buSzPts val="6500"/>
              <a:buNone/>
              <a:defRPr sz="6500">
                <a:solidFill>
                  <a:srgbClr val="D9D9D9"/>
                </a:solidFill>
              </a:defRPr>
            </a:lvl4pPr>
            <a:lvl5pPr lvl="4" algn="r" rtl="0">
              <a:spcBef>
                <a:spcPts val="0"/>
              </a:spcBef>
              <a:spcAft>
                <a:spcPts val="0"/>
              </a:spcAft>
              <a:buClr>
                <a:srgbClr val="D9D9D9"/>
              </a:buClr>
              <a:buSzPts val="6500"/>
              <a:buNone/>
              <a:defRPr sz="6500">
                <a:solidFill>
                  <a:srgbClr val="D9D9D9"/>
                </a:solidFill>
              </a:defRPr>
            </a:lvl5pPr>
            <a:lvl6pPr lvl="5" algn="r" rtl="0">
              <a:spcBef>
                <a:spcPts val="0"/>
              </a:spcBef>
              <a:spcAft>
                <a:spcPts val="0"/>
              </a:spcAft>
              <a:buClr>
                <a:srgbClr val="D9D9D9"/>
              </a:buClr>
              <a:buSzPts val="6500"/>
              <a:buNone/>
              <a:defRPr sz="6500">
                <a:solidFill>
                  <a:srgbClr val="D9D9D9"/>
                </a:solidFill>
              </a:defRPr>
            </a:lvl6pPr>
            <a:lvl7pPr lvl="6" algn="r" rtl="0">
              <a:spcBef>
                <a:spcPts val="0"/>
              </a:spcBef>
              <a:spcAft>
                <a:spcPts val="0"/>
              </a:spcAft>
              <a:buClr>
                <a:srgbClr val="D9D9D9"/>
              </a:buClr>
              <a:buSzPts val="6500"/>
              <a:buNone/>
              <a:defRPr sz="6500">
                <a:solidFill>
                  <a:srgbClr val="D9D9D9"/>
                </a:solidFill>
              </a:defRPr>
            </a:lvl7pPr>
            <a:lvl8pPr lvl="7" algn="r" rtl="0">
              <a:spcBef>
                <a:spcPts val="0"/>
              </a:spcBef>
              <a:spcAft>
                <a:spcPts val="0"/>
              </a:spcAft>
              <a:buClr>
                <a:srgbClr val="D9D9D9"/>
              </a:buClr>
              <a:buSzPts val="6500"/>
              <a:buNone/>
              <a:defRPr sz="6500">
                <a:solidFill>
                  <a:srgbClr val="D9D9D9"/>
                </a:solidFill>
              </a:defRPr>
            </a:lvl8pPr>
            <a:lvl9pPr lvl="8" algn="r" rtl="0">
              <a:spcBef>
                <a:spcPts val="0"/>
              </a:spcBef>
              <a:spcAft>
                <a:spcPts val="0"/>
              </a:spcAft>
              <a:buClr>
                <a:srgbClr val="D9D9D9"/>
              </a:buClr>
              <a:buSzPts val="6500"/>
              <a:buNone/>
              <a:defRPr sz="6500">
                <a:solidFill>
                  <a:srgbClr val="D9D9D9"/>
                </a:solidFill>
              </a:defRPr>
            </a:lvl9pPr>
          </a:lstStyle>
          <a:p>
            <a:endParaRPr/>
          </a:p>
        </p:txBody>
      </p:sp>
      <p:sp>
        <p:nvSpPr>
          <p:cNvPr id="108" name="Google Shape;108;p18"/>
          <p:cNvSpPr txBox="1">
            <a:spLocks noGrp="1"/>
          </p:cNvSpPr>
          <p:nvPr>
            <p:ph type="title" idx="2" hasCustomPrompt="1"/>
          </p:nvPr>
        </p:nvSpPr>
        <p:spPr>
          <a:xfrm flipH="1">
            <a:off x="3514050" y="3225767"/>
            <a:ext cx="4488300" cy="21632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D9D9D9"/>
              </a:buClr>
              <a:buSzPts val="16000"/>
              <a:buNone/>
              <a:defRPr sz="16000">
                <a:solidFill>
                  <a:srgbClr val="D9D9D9"/>
                </a:solidFill>
              </a:defRPr>
            </a:lvl1pPr>
            <a:lvl2pPr lvl="1"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4182282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109"/>
        <p:cNvGrpSpPr/>
        <p:nvPr/>
      </p:nvGrpSpPr>
      <p:grpSpPr>
        <a:xfrm>
          <a:off x="0" y="0"/>
          <a:ext cx="0" cy="0"/>
          <a:chOff x="0" y="0"/>
          <a:chExt cx="0" cy="0"/>
        </a:xfrm>
      </p:grpSpPr>
      <p:sp>
        <p:nvSpPr>
          <p:cNvPr id="110" name="Google Shape;110;p19"/>
          <p:cNvSpPr txBox="1">
            <a:spLocks noGrp="1"/>
          </p:cNvSpPr>
          <p:nvPr>
            <p:ph type="ctrTitle"/>
          </p:nvPr>
        </p:nvSpPr>
        <p:spPr>
          <a:xfrm>
            <a:off x="1263150" y="2547533"/>
            <a:ext cx="1338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11" name="Google Shape;111;p19"/>
          <p:cNvSpPr txBox="1">
            <a:spLocks noGrp="1"/>
          </p:cNvSpPr>
          <p:nvPr>
            <p:ph type="subTitle" idx="1"/>
          </p:nvPr>
        </p:nvSpPr>
        <p:spPr>
          <a:xfrm>
            <a:off x="1310100" y="3235363"/>
            <a:ext cx="1244400" cy="10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2" name="Google Shape;112;p19"/>
          <p:cNvSpPr txBox="1">
            <a:spLocks noGrp="1"/>
          </p:cNvSpPr>
          <p:nvPr>
            <p:ph type="ctrTitle" idx="2"/>
          </p:nvPr>
        </p:nvSpPr>
        <p:spPr>
          <a:xfrm>
            <a:off x="3902700" y="2547533"/>
            <a:ext cx="1338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13" name="Google Shape;113;p19"/>
          <p:cNvSpPr txBox="1">
            <a:spLocks noGrp="1"/>
          </p:cNvSpPr>
          <p:nvPr>
            <p:ph type="subTitle" idx="3"/>
          </p:nvPr>
        </p:nvSpPr>
        <p:spPr>
          <a:xfrm>
            <a:off x="3949650" y="3235363"/>
            <a:ext cx="1244400" cy="10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4" name="Google Shape;114;p19"/>
          <p:cNvSpPr txBox="1">
            <a:spLocks noGrp="1"/>
          </p:cNvSpPr>
          <p:nvPr>
            <p:ph type="ctrTitle" idx="4"/>
          </p:nvPr>
        </p:nvSpPr>
        <p:spPr>
          <a:xfrm>
            <a:off x="6589500" y="2547533"/>
            <a:ext cx="1338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15" name="Google Shape;115;p19"/>
          <p:cNvSpPr txBox="1">
            <a:spLocks noGrp="1"/>
          </p:cNvSpPr>
          <p:nvPr>
            <p:ph type="subTitle" idx="5"/>
          </p:nvPr>
        </p:nvSpPr>
        <p:spPr>
          <a:xfrm>
            <a:off x="6636450" y="3235363"/>
            <a:ext cx="1244400" cy="10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6" name="Google Shape;116;p19"/>
          <p:cNvSpPr txBox="1">
            <a:spLocks noGrp="1"/>
          </p:cNvSpPr>
          <p:nvPr>
            <p:ph type="title" idx="6" hasCustomPrompt="1"/>
          </p:nvPr>
        </p:nvSpPr>
        <p:spPr>
          <a:xfrm>
            <a:off x="1422605" y="4298633"/>
            <a:ext cx="10194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9pPr>
          </a:lstStyle>
          <a:p>
            <a:r>
              <a:t>xx%</a:t>
            </a:r>
          </a:p>
        </p:txBody>
      </p:sp>
      <p:sp>
        <p:nvSpPr>
          <p:cNvPr id="117" name="Google Shape;117;p19"/>
          <p:cNvSpPr txBox="1">
            <a:spLocks noGrp="1"/>
          </p:cNvSpPr>
          <p:nvPr>
            <p:ph type="title" idx="7" hasCustomPrompt="1"/>
          </p:nvPr>
        </p:nvSpPr>
        <p:spPr>
          <a:xfrm>
            <a:off x="4038680" y="4298633"/>
            <a:ext cx="10194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9pPr>
          </a:lstStyle>
          <a:p>
            <a:r>
              <a:t>xx%</a:t>
            </a:r>
          </a:p>
        </p:txBody>
      </p:sp>
      <p:sp>
        <p:nvSpPr>
          <p:cNvPr id="118" name="Google Shape;118;p19"/>
          <p:cNvSpPr txBox="1">
            <a:spLocks noGrp="1"/>
          </p:cNvSpPr>
          <p:nvPr>
            <p:ph type="title" idx="8" hasCustomPrompt="1"/>
          </p:nvPr>
        </p:nvSpPr>
        <p:spPr>
          <a:xfrm>
            <a:off x="6749255" y="4298633"/>
            <a:ext cx="10194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9pPr>
          </a:lstStyle>
          <a:p>
            <a:r>
              <a:t>xx%</a:t>
            </a:r>
          </a:p>
        </p:txBody>
      </p:sp>
      <p:sp>
        <p:nvSpPr>
          <p:cNvPr id="119" name="Google Shape;119;p19"/>
          <p:cNvSpPr txBox="1">
            <a:spLocks noGrp="1"/>
          </p:cNvSpPr>
          <p:nvPr>
            <p:ph type="ctrTitle" idx="9"/>
          </p:nvPr>
        </p:nvSpPr>
        <p:spPr>
          <a:xfrm>
            <a:off x="723600" y="627500"/>
            <a:ext cx="2078100" cy="1261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2263632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1676549" y="2831200"/>
            <a:ext cx="2847000" cy="119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B7B7B7"/>
              </a:buClr>
              <a:buSzPts val="2800"/>
              <a:buNone/>
              <a:defRPr>
                <a:solidFill>
                  <a:srgbClr val="B7B7B7"/>
                </a:solidFill>
              </a:defRPr>
            </a:lvl1pPr>
            <a:lvl2pPr lvl="1" rtl="0">
              <a:spcBef>
                <a:spcPts val="0"/>
              </a:spcBef>
              <a:spcAft>
                <a:spcPts val="0"/>
              </a:spcAft>
              <a:buClr>
                <a:srgbClr val="B7B7B7"/>
              </a:buClr>
              <a:buSzPts val="2800"/>
              <a:buNone/>
              <a:defRPr>
                <a:solidFill>
                  <a:srgbClr val="B7B7B7"/>
                </a:solidFill>
              </a:defRPr>
            </a:lvl2pPr>
            <a:lvl3pPr lvl="2" rtl="0">
              <a:spcBef>
                <a:spcPts val="0"/>
              </a:spcBef>
              <a:spcAft>
                <a:spcPts val="0"/>
              </a:spcAft>
              <a:buClr>
                <a:srgbClr val="B7B7B7"/>
              </a:buClr>
              <a:buSzPts val="2800"/>
              <a:buNone/>
              <a:defRPr>
                <a:solidFill>
                  <a:srgbClr val="B7B7B7"/>
                </a:solidFill>
              </a:defRPr>
            </a:lvl3pPr>
            <a:lvl4pPr lvl="3" rtl="0">
              <a:spcBef>
                <a:spcPts val="0"/>
              </a:spcBef>
              <a:spcAft>
                <a:spcPts val="0"/>
              </a:spcAft>
              <a:buClr>
                <a:srgbClr val="B7B7B7"/>
              </a:buClr>
              <a:buSzPts val="2800"/>
              <a:buNone/>
              <a:defRPr>
                <a:solidFill>
                  <a:srgbClr val="B7B7B7"/>
                </a:solidFill>
              </a:defRPr>
            </a:lvl4pPr>
            <a:lvl5pPr lvl="4" rtl="0">
              <a:spcBef>
                <a:spcPts val="0"/>
              </a:spcBef>
              <a:spcAft>
                <a:spcPts val="0"/>
              </a:spcAft>
              <a:buClr>
                <a:srgbClr val="B7B7B7"/>
              </a:buClr>
              <a:buSzPts val="2800"/>
              <a:buNone/>
              <a:defRPr>
                <a:solidFill>
                  <a:srgbClr val="B7B7B7"/>
                </a:solidFill>
              </a:defRPr>
            </a:lvl5pPr>
            <a:lvl6pPr lvl="5" rtl="0">
              <a:spcBef>
                <a:spcPts val="0"/>
              </a:spcBef>
              <a:spcAft>
                <a:spcPts val="0"/>
              </a:spcAft>
              <a:buClr>
                <a:srgbClr val="B7B7B7"/>
              </a:buClr>
              <a:buSzPts val="2800"/>
              <a:buNone/>
              <a:defRPr>
                <a:solidFill>
                  <a:srgbClr val="B7B7B7"/>
                </a:solidFill>
              </a:defRPr>
            </a:lvl6pPr>
            <a:lvl7pPr lvl="6" rtl="0">
              <a:spcBef>
                <a:spcPts val="0"/>
              </a:spcBef>
              <a:spcAft>
                <a:spcPts val="0"/>
              </a:spcAft>
              <a:buClr>
                <a:srgbClr val="B7B7B7"/>
              </a:buClr>
              <a:buSzPts val="2800"/>
              <a:buNone/>
              <a:defRPr>
                <a:solidFill>
                  <a:srgbClr val="B7B7B7"/>
                </a:solidFill>
              </a:defRPr>
            </a:lvl7pPr>
            <a:lvl8pPr lvl="7" rtl="0">
              <a:spcBef>
                <a:spcPts val="0"/>
              </a:spcBef>
              <a:spcAft>
                <a:spcPts val="0"/>
              </a:spcAft>
              <a:buClr>
                <a:srgbClr val="B7B7B7"/>
              </a:buClr>
              <a:buSzPts val="2800"/>
              <a:buNone/>
              <a:defRPr>
                <a:solidFill>
                  <a:srgbClr val="B7B7B7"/>
                </a:solidFill>
              </a:defRPr>
            </a:lvl8pPr>
            <a:lvl9pPr lvl="8" rtl="0">
              <a:spcBef>
                <a:spcPts val="0"/>
              </a:spcBef>
              <a:spcAft>
                <a:spcPts val="0"/>
              </a:spcAft>
              <a:buClr>
                <a:srgbClr val="B7B7B7"/>
              </a:buClr>
              <a:buSzPts val="2800"/>
              <a:buNone/>
              <a:defRPr>
                <a:solidFill>
                  <a:srgbClr val="B7B7B7"/>
                </a:solidFill>
              </a:defRPr>
            </a:lvl9pPr>
          </a:lstStyle>
          <a:p>
            <a:endParaRPr/>
          </a:p>
        </p:txBody>
      </p:sp>
      <p:sp>
        <p:nvSpPr>
          <p:cNvPr id="122" name="Google Shape;122;p20"/>
          <p:cNvSpPr txBox="1">
            <a:spLocks noGrp="1"/>
          </p:cNvSpPr>
          <p:nvPr>
            <p:ph type="subTitle" idx="1"/>
          </p:nvPr>
        </p:nvSpPr>
        <p:spPr>
          <a:xfrm flipH="1">
            <a:off x="5020872" y="2649000"/>
            <a:ext cx="2631000" cy="156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877933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redits">
  <p:cSld name="Credits">
    <p:spTree>
      <p:nvGrpSpPr>
        <p:cNvPr id="1" name="Shape 123"/>
        <p:cNvGrpSpPr/>
        <p:nvPr/>
      </p:nvGrpSpPr>
      <p:grpSpPr>
        <a:xfrm>
          <a:off x="0" y="0"/>
          <a:ext cx="0" cy="0"/>
          <a:chOff x="0" y="0"/>
          <a:chExt cx="0" cy="0"/>
        </a:xfrm>
      </p:grpSpPr>
      <p:sp>
        <p:nvSpPr>
          <p:cNvPr id="124" name="Google Shape;124;p21"/>
          <p:cNvSpPr txBox="1">
            <a:spLocks noGrp="1"/>
          </p:cNvSpPr>
          <p:nvPr>
            <p:ph type="body" idx="1"/>
          </p:nvPr>
        </p:nvSpPr>
        <p:spPr>
          <a:xfrm>
            <a:off x="642050" y="2846400"/>
            <a:ext cx="5308200" cy="1968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304800" rtl="0">
              <a:spcBef>
                <a:spcPts val="1600"/>
              </a:spcBef>
              <a:spcAft>
                <a:spcPts val="0"/>
              </a:spcAft>
              <a:buSzPts val="12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sp>
        <p:nvSpPr>
          <p:cNvPr id="125" name="Google Shape;125;p21"/>
          <p:cNvSpPr txBox="1">
            <a:spLocks noGrp="1"/>
          </p:cNvSpPr>
          <p:nvPr>
            <p:ph type="ctrTitle"/>
          </p:nvPr>
        </p:nvSpPr>
        <p:spPr>
          <a:xfrm>
            <a:off x="723600" y="627500"/>
            <a:ext cx="2078100" cy="1261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2055171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126"/>
        <p:cNvGrpSpPr/>
        <p:nvPr/>
      </p:nvGrpSpPr>
      <p:grpSpPr>
        <a:xfrm>
          <a:off x="0" y="0"/>
          <a:ext cx="0" cy="0"/>
          <a:chOff x="0" y="0"/>
          <a:chExt cx="0" cy="0"/>
        </a:xfrm>
      </p:grpSpPr>
      <p:sp>
        <p:nvSpPr>
          <p:cNvPr id="127" name="Google Shape;127;p22"/>
          <p:cNvSpPr txBox="1">
            <a:spLocks noGrp="1"/>
          </p:cNvSpPr>
          <p:nvPr>
            <p:ph type="body" idx="1"/>
          </p:nvPr>
        </p:nvSpPr>
        <p:spPr>
          <a:xfrm>
            <a:off x="642050" y="2440000"/>
            <a:ext cx="5308200" cy="1968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304800" rtl="0">
              <a:spcBef>
                <a:spcPts val="1600"/>
              </a:spcBef>
              <a:spcAft>
                <a:spcPts val="0"/>
              </a:spcAft>
              <a:buSzPts val="12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sp>
        <p:nvSpPr>
          <p:cNvPr id="128" name="Google Shape;128;p22"/>
          <p:cNvSpPr txBox="1">
            <a:spLocks noGrp="1"/>
          </p:cNvSpPr>
          <p:nvPr>
            <p:ph type="subTitle" idx="2"/>
          </p:nvPr>
        </p:nvSpPr>
        <p:spPr>
          <a:xfrm>
            <a:off x="723600" y="1321400"/>
            <a:ext cx="3655800" cy="5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atin typeface="Open Sans"/>
                <a:ea typeface="Open Sans"/>
                <a:cs typeface="Open Sans"/>
                <a:sym typeface="Open Sans"/>
              </a:defRPr>
            </a:lvl2pPr>
            <a:lvl3pPr lvl="2" rtl="0">
              <a:spcBef>
                <a:spcPts val="1600"/>
              </a:spcBef>
              <a:spcAft>
                <a:spcPts val="0"/>
              </a:spcAft>
              <a:buNone/>
              <a:defRPr>
                <a:latin typeface="Open Sans"/>
                <a:ea typeface="Open Sans"/>
                <a:cs typeface="Open Sans"/>
                <a:sym typeface="Open Sans"/>
              </a:defRPr>
            </a:lvl3pPr>
            <a:lvl4pPr lvl="3" rtl="0">
              <a:spcBef>
                <a:spcPts val="1600"/>
              </a:spcBef>
              <a:spcAft>
                <a:spcPts val="0"/>
              </a:spcAft>
              <a:buNone/>
              <a:defRPr>
                <a:latin typeface="Open Sans"/>
                <a:ea typeface="Open Sans"/>
                <a:cs typeface="Open Sans"/>
                <a:sym typeface="Open Sans"/>
              </a:defRPr>
            </a:lvl4pPr>
            <a:lvl5pPr lvl="4" rtl="0">
              <a:spcBef>
                <a:spcPts val="1600"/>
              </a:spcBef>
              <a:spcAft>
                <a:spcPts val="0"/>
              </a:spcAft>
              <a:buNone/>
              <a:defRPr>
                <a:latin typeface="Open Sans"/>
                <a:ea typeface="Open Sans"/>
                <a:cs typeface="Open Sans"/>
                <a:sym typeface="Open Sans"/>
              </a:defRPr>
            </a:lvl5pPr>
            <a:lvl6pPr lvl="5" rtl="0">
              <a:spcBef>
                <a:spcPts val="1600"/>
              </a:spcBef>
              <a:spcAft>
                <a:spcPts val="0"/>
              </a:spcAft>
              <a:buNone/>
              <a:defRPr>
                <a:latin typeface="Open Sans"/>
                <a:ea typeface="Open Sans"/>
                <a:cs typeface="Open Sans"/>
                <a:sym typeface="Open Sans"/>
              </a:defRPr>
            </a:lvl6pPr>
            <a:lvl7pPr lvl="6" rtl="0">
              <a:spcBef>
                <a:spcPts val="1600"/>
              </a:spcBef>
              <a:spcAft>
                <a:spcPts val="0"/>
              </a:spcAft>
              <a:buNone/>
              <a:defRPr>
                <a:latin typeface="Open Sans"/>
                <a:ea typeface="Open Sans"/>
                <a:cs typeface="Open Sans"/>
                <a:sym typeface="Open Sans"/>
              </a:defRPr>
            </a:lvl7pPr>
            <a:lvl8pPr lvl="7" rtl="0">
              <a:spcBef>
                <a:spcPts val="1600"/>
              </a:spcBef>
              <a:spcAft>
                <a:spcPts val="0"/>
              </a:spcAft>
              <a:buNone/>
              <a:defRPr>
                <a:latin typeface="Open Sans"/>
                <a:ea typeface="Open Sans"/>
                <a:cs typeface="Open Sans"/>
                <a:sym typeface="Open Sans"/>
              </a:defRPr>
            </a:lvl8pPr>
            <a:lvl9pPr lvl="8" rtl="0">
              <a:spcBef>
                <a:spcPts val="1600"/>
              </a:spcBef>
              <a:spcAft>
                <a:spcPts val="1600"/>
              </a:spcAft>
              <a:buNone/>
              <a:defRPr>
                <a:latin typeface="Open Sans"/>
                <a:ea typeface="Open Sans"/>
                <a:cs typeface="Open Sans"/>
                <a:sym typeface="Open Sans"/>
              </a:defRPr>
            </a:lvl9pPr>
          </a:lstStyle>
          <a:p>
            <a:endParaRPr/>
          </a:p>
        </p:txBody>
      </p:sp>
      <p:sp>
        <p:nvSpPr>
          <p:cNvPr id="129" name="Google Shape;129;p22"/>
          <p:cNvSpPr txBox="1">
            <a:spLocks noGrp="1"/>
          </p:cNvSpPr>
          <p:nvPr>
            <p:ph type="ctrTitle"/>
          </p:nvPr>
        </p:nvSpPr>
        <p:spPr>
          <a:xfrm>
            <a:off x="723600" y="627500"/>
            <a:ext cx="2078100" cy="1261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2584499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1711345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SLIDE">
  <p:cSld name="BLANK SLIDE">
    <p:bg>
      <p:bgPr>
        <a:solidFill>
          <a:schemeClr val="lt1"/>
        </a:solidFill>
        <a:effectLst/>
      </p:bgPr>
    </p:bg>
    <p:spTree>
      <p:nvGrpSpPr>
        <p:cNvPr id="1" name="Shape 131"/>
        <p:cNvGrpSpPr/>
        <p:nvPr/>
      </p:nvGrpSpPr>
      <p:grpSpPr>
        <a:xfrm>
          <a:off x="0" y="0"/>
          <a:ext cx="0" cy="0"/>
          <a:chOff x="0" y="0"/>
          <a:chExt cx="0" cy="0"/>
        </a:xfrm>
      </p:grpSpPr>
    </p:spTree>
    <p:extLst>
      <p:ext uri="{BB962C8B-B14F-4D97-AF65-F5344CB8AC3E}">
        <p14:creationId xmlns:p14="http://schemas.microsoft.com/office/powerpoint/2010/main" val="2433425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cxnSp>
        <p:nvCxnSpPr>
          <p:cNvPr id="6" name="Straight Connector 4">
            <a:extLst>
              <a:ext uri="{FF2B5EF4-FFF2-40B4-BE49-F238E27FC236}">
                <a16:creationId xmlns:a16="http://schemas.microsoft.com/office/drawing/2014/main" id="{308C76BB-89F1-4F4B-9B0C-5B1A76BD108B}"/>
              </a:ext>
            </a:extLst>
          </p:cNvPr>
          <p:cNvCxnSpPr/>
          <p:nvPr userDrawn="1"/>
        </p:nvCxnSpPr>
        <p:spPr>
          <a:xfrm>
            <a:off x="65088" y="533400"/>
            <a:ext cx="8991600" cy="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7" name="TextBox 10">
            <a:extLst>
              <a:ext uri="{FF2B5EF4-FFF2-40B4-BE49-F238E27FC236}">
                <a16:creationId xmlns:a16="http://schemas.microsoft.com/office/drawing/2014/main" id="{A2D152BE-166D-4A3D-AE3A-4221FBC47E55}"/>
              </a:ext>
            </a:extLst>
          </p:cNvPr>
          <p:cNvSpPr txBox="1">
            <a:spLocks noChangeArrowheads="1"/>
          </p:cNvSpPr>
          <p:nvPr userDrawn="1"/>
        </p:nvSpPr>
        <p:spPr bwMode="auto">
          <a:xfrm>
            <a:off x="8458200" y="6629400"/>
            <a:ext cx="685800" cy="21590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fld id="{59C6AD6F-4793-4B70-8D5A-C1E5A7A484FB}" type="slidenum">
              <a:rPr lang="hr-HR" altLang="sr-Latn-RS" sz="800" smtClean="0">
                <a:solidFill>
                  <a:srgbClr val="7D4700"/>
                </a:solidFill>
                <a:latin typeface="Fira Sans" panose="020B0503050000020004" pitchFamily="34" charset="0"/>
                <a:cs typeface="Helvetica" panose="020B0604020202020204" pitchFamily="34" charset="0"/>
              </a:rPr>
              <a:pPr algn="r" eaLnBrk="1" hangingPunct="1">
                <a:defRPr/>
              </a:pPr>
              <a:t>‹#›</a:t>
            </a:fld>
            <a:endParaRPr lang="hr-HR" altLang="sr-Latn-RS" sz="800">
              <a:solidFill>
                <a:srgbClr val="7D4700"/>
              </a:solidFill>
              <a:latin typeface="Fira Sans" panose="020B0503050000020004" pitchFamily="34" charset="0"/>
              <a:cs typeface="Helvetica" panose="020B0604020202020204" pitchFamily="34" charset="0"/>
            </a:endParaRPr>
          </a:p>
        </p:txBody>
      </p:sp>
      <p:cxnSp>
        <p:nvCxnSpPr>
          <p:cNvPr id="9" name="Straight Connector 4">
            <a:extLst>
              <a:ext uri="{FF2B5EF4-FFF2-40B4-BE49-F238E27FC236}">
                <a16:creationId xmlns:a16="http://schemas.microsoft.com/office/drawing/2014/main" id="{68A9CC56-855F-496E-A36D-C8E7EF705DB5}"/>
              </a:ext>
            </a:extLst>
          </p:cNvPr>
          <p:cNvCxnSpPr/>
          <p:nvPr userDrawn="1"/>
        </p:nvCxnSpPr>
        <p:spPr>
          <a:xfrm>
            <a:off x="76200" y="6553200"/>
            <a:ext cx="89916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0" y="-122238"/>
            <a:ext cx="8001000" cy="731838"/>
          </a:xfrm>
        </p:spPr>
        <p:txBody>
          <a:bodyPr>
            <a:normAutofit/>
          </a:bodyPr>
          <a:lstStyle>
            <a:lvl1pPr algn="l">
              <a:defRPr sz="1600" b="1">
                <a:solidFill>
                  <a:srgbClr val="292663"/>
                </a:solidFill>
                <a:latin typeface="Fira Sans" panose="020B0503050000020004" pitchFamily="34" charset="0"/>
                <a:cs typeface="Helvetica"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367730" y="880723"/>
            <a:ext cx="2743200" cy="5550480"/>
          </a:xfrm>
        </p:spPr>
        <p:txBody>
          <a:bodyPr>
            <a:normAutofit/>
          </a:bodyPr>
          <a:lstStyle>
            <a:lvl1pPr marL="117475" indent="-117475">
              <a:buClr>
                <a:srgbClr val="E85332"/>
              </a:buClr>
              <a:buFont typeface="Arial" panose="020B0604020202020204" pitchFamily="34" charset="0"/>
              <a:buChar char="•"/>
              <a:defRPr sz="900">
                <a:solidFill>
                  <a:schemeClr val="tx1"/>
                </a:solidFill>
                <a:latin typeface="Fira Sans" panose="020B0503050000020004" pitchFamily="34" charset="0"/>
                <a:cs typeface="Helvetica" panose="020B0604020202020204" pitchFamily="34" charset="0"/>
              </a:defRPr>
            </a:lvl1pPr>
            <a:lvl2pPr marL="574675" indent="-117475">
              <a:buClr>
                <a:schemeClr val="tx2">
                  <a:lumMod val="50000"/>
                </a:schemeClr>
              </a:buClr>
              <a:buSzPct val="80000"/>
              <a:buFont typeface="Arial" panose="020B0604020202020204" pitchFamily="34" charset="0"/>
              <a:buChar char="•"/>
              <a:defRPr sz="900">
                <a:solidFill>
                  <a:schemeClr val="tx1"/>
                </a:solidFill>
              </a:defRPr>
            </a:lvl2pPr>
            <a:lvl3pPr marL="1031875" indent="-117475">
              <a:buClr>
                <a:schemeClr val="tx2">
                  <a:lumMod val="50000"/>
                </a:schemeClr>
              </a:buClr>
              <a:buSzPct val="80000"/>
              <a:buFont typeface="Arial" panose="020B0604020202020204" pitchFamily="34" charset="0"/>
              <a:buChar char="•"/>
              <a:defRPr sz="900">
                <a:solidFill>
                  <a:schemeClr val="tx1"/>
                </a:solidFill>
              </a:defRPr>
            </a:lvl3pPr>
            <a:lvl4pPr marL="1489075" indent="-117475">
              <a:buClr>
                <a:schemeClr val="tx2">
                  <a:lumMod val="50000"/>
                </a:schemeClr>
              </a:buClr>
              <a:buFont typeface="Arial" panose="020B0604020202020204" pitchFamily="34" charset="0"/>
              <a:buChar char="•"/>
              <a:defRPr sz="900">
                <a:solidFill>
                  <a:schemeClr val="tx1"/>
                </a:solidFill>
              </a:defRPr>
            </a:lvl4pPr>
            <a:lvl5pPr marL="1946275" indent="-117475">
              <a:buClr>
                <a:schemeClr val="tx2">
                  <a:lumMod val="50000"/>
                </a:schemeClr>
              </a:buClr>
              <a:buFont typeface="Arial" panose="020B0604020202020204" pitchFamily="34" charset="0"/>
              <a:buChar char="•"/>
              <a:defRPr sz="900">
                <a:solidFill>
                  <a:schemeClr val="tx1"/>
                </a:solidFill>
              </a:defRPr>
            </a:lvl5pPr>
          </a:lstStyle>
          <a:p>
            <a:pPr lvl="0"/>
            <a:r>
              <a:rPr lang="hr-HR"/>
              <a:t>Kliknite da biste uredili matrice</a:t>
            </a:r>
          </a:p>
        </p:txBody>
      </p:sp>
      <p:sp>
        <p:nvSpPr>
          <p:cNvPr id="14" name="Content Placeholder 2"/>
          <p:cNvSpPr>
            <a:spLocks noGrp="1"/>
          </p:cNvSpPr>
          <p:nvPr>
            <p:ph idx="11"/>
          </p:nvPr>
        </p:nvSpPr>
        <p:spPr>
          <a:xfrm>
            <a:off x="2094780" y="880722"/>
            <a:ext cx="4206240" cy="359681"/>
          </a:xfrm>
        </p:spPr>
        <p:txBody>
          <a:bodyPr anchor="ctr">
            <a:normAutofit/>
          </a:bodyPr>
          <a:lstStyle>
            <a:lvl1pPr marL="0" indent="0">
              <a:buClr>
                <a:schemeClr val="tx2">
                  <a:lumMod val="50000"/>
                </a:schemeClr>
              </a:buClr>
              <a:buFont typeface="Arial" panose="020B0604020202020204" pitchFamily="34" charset="0"/>
              <a:buNone/>
              <a:defRPr sz="1200" b="1">
                <a:solidFill>
                  <a:srgbClr val="0F1232"/>
                </a:solidFill>
                <a:latin typeface="Fira Sans" panose="020B0503050000020004" pitchFamily="34" charset="0"/>
                <a:cs typeface="Helvetica" panose="020B0604020202020204" pitchFamily="34" charset="0"/>
              </a:defRPr>
            </a:lvl1pPr>
            <a:lvl2pPr marL="574675" indent="-117475">
              <a:buClr>
                <a:schemeClr val="tx2">
                  <a:lumMod val="50000"/>
                </a:schemeClr>
              </a:buClr>
              <a:buSzPct val="80000"/>
              <a:buFont typeface="Arial" panose="020B0604020202020204" pitchFamily="34" charset="0"/>
              <a:buChar char="•"/>
              <a:defRPr sz="900">
                <a:solidFill>
                  <a:schemeClr val="tx1"/>
                </a:solidFill>
              </a:defRPr>
            </a:lvl2pPr>
            <a:lvl3pPr marL="1031875" indent="-117475">
              <a:buClr>
                <a:schemeClr val="tx2">
                  <a:lumMod val="50000"/>
                </a:schemeClr>
              </a:buClr>
              <a:buSzPct val="80000"/>
              <a:buFont typeface="Arial" panose="020B0604020202020204" pitchFamily="34" charset="0"/>
              <a:buChar char="•"/>
              <a:defRPr sz="900">
                <a:solidFill>
                  <a:schemeClr val="tx1"/>
                </a:solidFill>
              </a:defRPr>
            </a:lvl3pPr>
            <a:lvl4pPr marL="1489075" indent="-117475">
              <a:buClr>
                <a:schemeClr val="tx2">
                  <a:lumMod val="50000"/>
                </a:schemeClr>
              </a:buClr>
              <a:buFont typeface="Arial" panose="020B0604020202020204" pitchFamily="34" charset="0"/>
              <a:buChar char="•"/>
              <a:defRPr sz="900">
                <a:solidFill>
                  <a:schemeClr val="tx1"/>
                </a:solidFill>
              </a:defRPr>
            </a:lvl4pPr>
            <a:lvl5pPr marL="1946275" indent="-117475">
              <a:buClr>
                <a:schemeClr val="tx2">
                  <a:lumMod val="50000"/>
                </a:schemeClr>
              </a:buClr>
              <a:buFont typeface="Arial" panose="020B0604020202020204" pitchFamily="34" charset="0"/>
              <a:buChar char="•"/>
              <a:defRPr sz="900">
                <a:solidFill>
                  <a:schemeClr val="tx1"/>
                </a:solidFill>
              </a:defRPr>
            </a:lvl5pPr>
          </a:lstStyle>
          <a:p>
            <a:pPr lvl="0"/>
            <a:r>
              <a:rPr lang="hr-HR"/>
              <a:t>Kliknite da biste uredili matrice</a:t>
            </a:r>
          </a:p>
        </p:txBody>
      </p:sp>
      <p:sp>
        <p:nvSpPr>
          <p:cNvPr id="16" name="Content Placeholder 2"/>
          <p:cNvSpPr>
            <a:spLocks noGrp="1"/>
          </p:cNvSpPr>
          <p:nvPr>
            <p:ph idx="12"/>
          </p:nvPr>
        </p:nvSpPr>
        <p:spPr>
          <a:xfrm>
            <a:off x="25878" y="880722"/>
            <a:ext cx="2011680" cy="5577840"/>
          </a:xfrm>
          <a:solidFill>
            <a:srgbClr val="8B8386"/>
          </a:solidFill>
        </p:spPr>
        <p:txBody>
          <a:bodyPr>
            <a:normAutofit/>
          </a:bodyPr>
          <a:lstStyle>
            <a:lvl1pPr marL="0" indent="0">
              <a:buClr>
                <a:srgbClr val="0B0B57"/>
              </a:buClr>
              <a:buFont typeface="Arial" panose="020B0604020202020204" pitchFamily="34" charset="0"/>
              <a:buNone/>
              <a:defRPr sz="900">
                <a:solidFill>
                  <a:schemeClr val="bg1"/>
                </a:solidFill>
                <a:latin typeface="Fira Sans" panose="020B0503050000020004" pitchFamily="34" charset="0"/>
                <a:cs typeface="Helvetica" panose="020B0604020202020204" pitchFamily="34" charset="0"/>
              </a:defRPr>
            </a:lvl1pPr>
            <a:lvl2pPr marL="574675" indent="-117475">
              <a:buClr>
                <a:schemeClr val="tx2">
                  <a:lumMod val="50000"/>
                </a:schemeClr>
              </a:buClr>
              <a:buSzPct val="80000"/>
              <a:buFont typeface="Arial" panose="020B0604020202020204" pitchFamily="34" charset="0"/>
              <a:buChar char="•"/>
              <a:defRPr sz="900">
                <a:solidFill>
                  <a:schemeClr val="tx1"/>
                </a:solidFill>
              </a:defRPr>
            </a:lvl2pPr>
            <a:lvl3pPr marL="1031875" indent="-117475">
              <a:buClr>
                <a:schemeClr val="tx2">
                  <a:lumMod val="50000"/>
                </a:schemeClr>
              </a:buClr>
              <a:buSzPct val="80000"/>
              <a:buFont typeface="Arial" panose="020B0604020202020204" pitchFamily="34" charset="0"/>
              <a:buChar char="•"/>
              <a:defRPr sz="900">
                <a:solidFill>
                  <a:schemeClr val="tx1"/>
                </a:solidFill>
              </a:defRPr>
            </a:lvl3pPr>
            <a:lvl4pPr marL="1489075" indent="-117475">
              <a:buClr>
                <a:schemeClr val="tx2">
                  <a:lumMod val="50000"/>
                </a:schemeClr>
              </a:buClr>
              <a:buFont typeface="Arial" panose="020B0604020202020204" pitchFamily="34" charset="0"/>
              <a:buChar char="•"/>
              <a:defRPr sz="900">
                <a:solidFill>
                  <a:schemeClr val="tx1"/>
                </a:solidFill>
              </a:defRPr>
            </a:lvl4pPr>
            <a:lvl5pPr marL="1946275" indent="-117475">
              <a:buClr>
                <a:schemeClr val="tx2">
                  <a:lumMod val="50000"/>
                </a:schemeClr>
              </a:buClr>
              <a:buFont typeface="Arial" panose="020B0604020202020204" pitchFamily="34" charset="0"/>
              <a:buChar char="•"/>
              <a:defRPr sz="900">
                <a:solidFill>
                  <a:schemeClr val="tx1"/>
                </a:solidFill>
              </a:defRPr>
            </a:lvl5pPr>
          </a:lstStyle>
          <a:p>
            <a:pPr lvl="0"/>
            <a:r>
              <a:rPr lang="hr-HR"/>
              <a:t>Kliknite da biste uredili matrice</a:t>
            </a:r>
          </a:p>
        </p:txBody>
      </p:sp>
    </p:spTree>
    <p:extLst>
      <p:ext uri="{BB962C8B-B14F-4D97-AF65-F5344CB8AC3E}">
        <p14:creationId xmlns:p14="http://schemas.microsoft.com/office/powerpoint/2010/main" val="3819059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693FA1D-7569-4B9F-AAE4-051AD124761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2A5B4EE4-1ADD-4601-9DEC-0A82FFC3EE1B}"/>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714951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ilagođeni izgle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9C82D8C5-55AA-4A02-8060-CBBA9195D2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0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
            <a:extLst>
              <a:ext uri="{FF2B5EF4-FFF2-40B4-BE49-F238E27FC236}">
                <a16:creationId xmlns:a16="http://schemas.microsoft.com/office/drawing/2014/main" id="{A5C7F156-B155-4D2B-A120-84C6EA39211F}"/>
              </a:ext>
            </a:extLst>
          </p:cNvPr>
          <p:cNvSpPr/>
          <p:nvPr userDrawn="1"/>
        </p:nvSpPr>
        <p:spPr>
          <a:xfrm>
            <a:off x="0" y="0"/>
            <a:ext cx="9144000" cy="685800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Fira Sans" panose="020B0503050000020004" pitchFamily="34" charset="0"/>
            </a:endParaRPr>
          </a:p>
        </p:txBody>
      </p:sp>
      <p:sp>
        <p:nvSpPr>
          <p:cNvPr id="4" name="Rectangle 8">
            <a:extLst>
              <a:ext uri="{FF2B5EF4-FFF2-40B4-BE49-F238E27FC236}">
                <a16:creationId xmlns:a16="http://schemas.microsoft.com/office/drawing/2014/main" id="{E01ACB44-B4BA-4C5F-9888-65A6A71E3317}"/>
              </a:ext>
            </a:extLst>
          </p:cNvPr>
          <p:cNvSpPr/>
          <p:nvPr userDrawn="1"/>
        </p:nvSpPr>
        <p:spPr>
          <a:xfrm>
            <a:off x="228600" y="3657600"/>
            <a:ext cx="4572000" cy="2514600"/>
          </a:xfrm>
          <a:prstGeom prst="rect">
            <a:avLst/>
          </a:prstGeom>
          <a:solidFill>
            <a:srgbClr val="0D0D0D">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Fira Sans" panose="020B0503050000020004" pitchFamily="34" charset="0"/>
            </a:endParaRPr>
          </a:p>
        </p:txBody>
      </p:sp>
      <p:pic>
        <p:nvPicPr>
          <p:cNvPr id="5" name="Picture 6">
            <a:extLst>
              <a:ext uri="{FF2B5EF4-FFF2-40B4-BE49-F238E27FC236}">
                <a16:creationId xmlns:a16="http://schemas.microsoft.com/office/drawing/2014/main" id="{A243AE9C-344F-46D2-89AA-5259B9AC2AA4}"/>
              </a:ext>
            </a:extLst>
          </p:cNvPr>
          <p:cNvPicPr>
            <a:picLocks noChangeAspect="1"/>
          </p:cNvPicPr>
          <p:nvPr userDrawn="1"/>
        </p:nvPicPr>
        <p:blipFill>
          <a:blip r:embed="rId3" cstate="print">
            <a:grayscl/>
          </a:blip>
          <a:stretch>
            <a:fillRect/>
          </a:stretch>
        </p:blipFill>
        <p:spPr>
          <a:xfrm>
            <a:off x="6416675" y="3619500"/>
            <a:ext cx="1508125" cy="1577975"/>
          </a:xfrm>
          <a:prstGeom prst="rect">
            <a:avLst/>
          </a:prstGeom>
          <a:effectLst>
            <a:outerShdw blurRad="50800" dist="50800" dir="5400000" sx="1000" sy="1000" algn="ctr" rotWithShape="0">
              <a:srgbClr val="000000"/>
            </a:outerShdw>
          </a:effectLst>
        </p:spPr>
      </p:pic>
      <p:cxnSp>
        <p:nvCxnSpPr>
          <p:cNvPr id="6" name="Ravni poveznik 9">
            <a:extLst>
              <a:ext uri="{FF2B5EF4-FFF2-40B4-BE49-F238E27FC236}">
                <a16:creationId xmlns:a16="http://schemas.microsoft.com/office/drawing/2014/main" id="{3CC6A0FE-FADD-4A36-8B75-CDFABC14819E}"/>
              </a:ext>
            </a:extLst>
          </p:cNvPr>
          <p:cNvCxnSpPr/>
          <p:nvPr userDrawn="1"/>
        </p:nvCxnSpPr>
        <p:spPr>
          <a:xfrm>
            <a:off x="5486400" y="838200"/>
            <a:ext cx="0" cy="5327650"/>
          </a:xfrm>
          <a:prstGeom prst="line">
            <a:avLst/>
          </a:prstGeom>
          <a:ln>
            <a:solidFill>
              <a:srgbClr val="E853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120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lumns 1">
  <p:cSld name="Two columns 1">
    <p:spTree>
      <p:nvGrpSpPr>
        <p:cNvPr id="1" name="Shape 47"/>
        <p:cNvGrpSpPr/>
        <p:nvPr/>
      </p:nvGrpSpPr>
      <p:grpSpPr>
        <a:xfrm>
          <a:off x="0" y="0"/>
          <a:ext cx="0" cy="0"/>
          <a:chOff x="0" y="0"/>
          <a:chExt cx="0" cy="0"/>
        </a:xfrm>
      </p:grpSpPr>
      <p:sp>
        <p:nvSpPr>
          <p:cNvPr id="48" name="Google Shape;48;p8"/>
          <p:cNvSpPr txBox="1">
            <a:spLocks noGrp="1"/>
          </p:cNvSpPr>
          <p:nvPr>
            <p:ph type="subTitle" idx="1"/>
          </p:nvPr>
        </p:nvSpPr>
        <p:spPr>
          <a:xfrm>
            <a:off x="934666" y="3192433"/>
            <a:ext cx="2877300" cy="393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800">
                <a:solidFill>
                  <a:srgbClr val="B7B7B7"/>
                </a:solidFill>
                <a:latin typeface="DM Serif Display"/>
                <a:ea typeface="DM Serif Display"/>
                <a:cs typeface="DM Serif Display"/>
                <a:sym typeface="DM Serif Display"/>
              </a:defRPr>
            </a:lvl1pPr>
            <a:lvl2pPr lvl="1" rtl="0">
              <a:spcBef>
                <a:spcPts val="1600"/>
              </a:spcBef>
              <a:spcAft>
                <a:spcPts val="0"/>
              </a:spcAft>
              <a:buNone/>
              <a:defRPr>
                <a:solidFill>
                  <a:srgbClr val="B7B7B7"/>
                </a:solidFill>
                <a:latin typeface="DM Serif Display"/>
                <a:ea typeface="DM Serif Display"/>
                <a:cs typeface="DM Serif Display"/>
                <a:sym typeface="DM Serif Display"/>
              </a:defRPr>
            </a:lvl2pPr>
            <a:lvl3pPr lvl="2" rtl="0">
              <a:spcBef>
                <a:spcPts val="1600"/>
              </a:spcBef>
              <a:spcAft>
                <a:spcPts val="0"/>
              </a:spcAft>
              <a:buNone/>
              <a:defRPr>
                <a:solidFill>
                  <a:srgbClr val="B7B7B7"/>
                </a:solidFill>
                <a:latin typeface="DM Serif Display"/>
                <a:ea typeface="DM Serif Display"/>
                <a:cs typeface="DM Serif Display"/>
                <a:sym typeface="DM Serif Display"/>
              </a:defRPr>
            </a:lvl3pPr>
            <a:lvl4pPr lvl="3" rtl="0">
              <a:spcBef>
                <a:spcPts val="1600"/>
              </a:spcBef>
              <a:spcAft>
                <a:spcPts val="0"/>
              </a:spcAft>
              <a:buNone/>
              <a:defRPr>
                <a:solidFill>
                  <a:srgbClr val="B7B7B7"/>
                </a:solidFill>
                <a:latin typeface="DM Serif Display"/>
                <a:ea typeface="DM Serif Display"/>
                <a:cs typeface="DM Serif Display"/>
                <a:sym typeface="DM Serif Display"/>
              </a:defRPr>
            </a:lvl4pPr>
            <a:lvl5pPr lvl="4" rtl="0">
              <a:spcBef>
                <a:spcPts val="1600"/>
              </a:spcBef>
              <a:spcAft>
                <a:spcPts val="0"/>
              </a:spcAft>
              <a:buNone/>
              <a:defRPr>
                <a:solidFill>
                  <a:srgbClr val="B7B7B7"/>
                </a:solidFill>
                <a:latin typeface="DM Serif Display"/>
                <a:ea typeface="DM Serif Display"/>
                <a:cs typeface="DM Serif Display"/>
                <a:sym typeface="DM Serif Display"/>
              </a:defRPr>
            </a:lvl5pPr>
            <a:lvl6pPr lvl="5" rtl="0">
              <a:spcBef>
                <a:spcPts val="1600"/>
              </a:spcBef>
              <a:spcAft>
                <a:spcPts val="0"/>
              </a:spcAft>
              <a:buNone/>
              <a:defRPr>
                <a:solidFill>
                  <a:srgbClr val="B7B7B7"/>
                </a:solidFill>
                <a:latin typeface="DM Serif Display"/>
                <a:ea typeface="DM Serif Display"/>
                <a:cs typeface="DM Serif Display"/>
                <a:sym typeface="DM Serif Display"/>
              </a:defRPr>
            </a:lvl6pPr>
            <a:lvl7pPr lvl="6" rtl="0">
              <a:spcBef>
                <a:spcPts val="1600"/>
              </a:spcBef>
              <a:spcAft>
                <a:spcPts val="0"/>
              </a:spcAft>
              <a:buNone/>
              <a:defRPr>
                <a:solidFill>
                  <a:srgbClr val="B7B7B7"/>
                </a:solidFill>
                <a:latin typeface="DM Serif Display"/>
                <a:ea typeface="DM Serif Display"/>
                <a:cs typeface="DM Serif Display"/>
                <a:sym typeface="DM Serif Display"/>
              </a:defRPr>
            </a:lvl7pPr>
            <a:lvl8pPr lvl="7" rtl="0">
              <a:spcBef>
                <a:spcPts val="1600"/>
              </a:spcBef>
              <a:spcAft>
                <a:spcPts val="0"/>
              </a:spcAft>
              <a:buNone/>
              <a:defRPr>
                <a:solidFill>
                  <a:srgbClr val="B7B7B7"/>
                </a:solidFill>
                <a:latin typeface="DM Serif Display"/>
                <a:ea typeface="DM Serif Display"/>
                <a:cs typeface="DM Serif Display"/>
                <a:sym typeface="DM Serif Display"/>
              </a:defRPr>
            </a:lvl8pPr>
            <a:lvl9pPr lvl="8" rtl="0">
              <a:spcBef>
                <a:spcPts val="1600"/>
              </a:spcBef>
              <a:spcAft>
                <a:spcPts val="1600"/>
              </a:spcAft>
              <a:buNone/>
              <a:defRPr>
                <a:solidFill>
                  <a:srgbClr val="B7B7B7"/>
                </a:solidFill>
                <a:latin typeface="DM Serif Display"/>
                <a:ea typeface="DM Serif Display"/>
                <a:cs typeface="DM Serif Display"/>
                <a:sym typeface="DM Serif Display"/>
              </a:defRPr>
            </a:lvl9pPr>
          </a:lstStyle>
          <a:p>
            <a:endParaRPr/>
          </a:p>
        </p:txBody>
      </p:sp>
      <p:sp>
        <p:nvSpPr>
          <p:cNvPr id="49" name="Google Shape;49;p8"/>
          <p:cNvSpPr txBox="1">
            <a:spLocks noGrp="1"/>
          </p:cNvSpPr>
          <p:nvPr>
            <p:ph type="subTitle" idx="2"/>
          </p:nvPr>
        </p:nvSpPr>
        <p:spPr>
          <a:xfrm>
            <a:off x="934666" y="3429000"/>
            <a:ext cx="28773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solidFill>
                  <a:srgbClr val="B7B7B7"/>
                </a:solidFill>
              </a:defRPr>
            </a:lvl1pPr>
            <a:lvl2pPr lvl="1" rtl="0">
              <a:spcBef>
                <a:spcPts val="1600"/>
              </a:spcBef>
              <a:spcAft>
                <a:spcPts val="0"/>
              </a:spcAft>
              <a:buNone/>
              <a:defRPr>
                <a:solidFill>
                  <a:srgbClr val="B7B7B7"/>
                </a:solidFill>
              </a:defRPr>
            </a:lvl2pPr>
            <a:lvl3pPr lvl="2" rtl="0">
              <a:spcBef>
                <a:spcPts val="1600"/>
              </a:spcBef>
              <a:spcAft>
                <a:spcPts val="0"/>
              </a:spcAft>
              <a:buNone/>
              <a:defRPr>
                <a:solidFill>
                  <a:srgbClr val="B7B7B7"/>
                </a:solidFill>
              </a:defRPr>
            </a:lvl3pPr>
            <a:lvl4pPr lvl="3" rtl="0">
              <a:spcBef>
                <a:spcPts val="1600"/>
              </a:spcBef>
              <a:spcAft>
                <a:spcPts val="0"/>
              </a:spcAft>
              <a:buNone/>
              <a:defRPr>
                <a:solidFill>
                  <a:srgbClr val="B7B7B7"/>
                </a:solidFill>
              </a:defRPr>
            </a:lvl4pPr>
            <a:lvl5pPr lvl="4" rtl="0">
              <a:spcBef>
                <a:spcPts val="1600"/>
              </a:spcBef>
              <a:spcAft>
                <a:spcPts val="0"/>
              </a:spcAft>
              <a:buNone/>
              <a:defRPr>
                <a:solidFill>
                  <a:srgbClr val="B7B7B7"/>
                </a:solidFill>
              </a:defRPr>
            </a:lvl5pPr>
            <a:lvl6pPr lvl="5" rtl="0">
              <a:spcBef>
                <a:spcPts val="1600"/>
              </a:spcBef>
              <a:spcAft>
                <a:spcPts val="0"/>
              </a:spcAft>
              <a:buNone/>
              <a:defRPr>
                <a:solidFill>
                  <a:srgbClr val="B7B7B7"/>
                </a:solidFill>
              </a:defRPr>
            </a:lvl6pPr>
            <a:lvl7pPr lvl="6" rtl="0">
              <a:spcBef>
                <a:spcPts val="1600"/>
              </a:spcBef>
              <a:spcAft>
                <a:spcPts val="0"/>
              </a:spcAft>
              <a:buNone/>
              <a:defRPr>
                <a:solidFill>
                  <a:srgbClr val="B7B7B7"/>
                </a:solidFill>
              </a:defRPr>
            </a:lvl7pPr>
            <a:lvl8pPr lvl="7" rtl="0">
              <a:spcBef>
                <a:spcPts val="1600"/>
              </a:spcBef>
              <a:spcAft>
                <a:spcPts val="0"/>
              </a:spcAft>
              <a:buNone/>
              <a:defRPr>
                <a:solidFill>
                  <a:srgbClr val="B7B7B7"/>
                </a:solidFill>
              </a:defRPr>
            </a:lvl8pPr>
            <a:lvl9pPr lvl="8" rtl="0">
              <a:spcBef>
                <a:spcPts val="1600"/>
              </a:spcBef>
              <a:spcAft>
                <a:spcPts val="1600"/>
              </a:spcAft>
              <a:buNone/>
              <a:defRPr>
                <a:solidFill>
                  <a:srgbClr val="B7B7B7"/>
                </a:solidFill>
              </a:defRPr>
            </a:lvl9pPr>
          </a:lstStyle>
          <a:p>
            <a:endParaRPr/>
          </a:p>
        </p:txBody>
      </p:sp>
      <p:sp>
        <p:nvSpPr>
          <p:cNvPr id="50" name="Google Shape;50;p8"/>
          <p:cNvSpPr txBox="1">
            <a:spLocks noGrp="1"/>
          </p:cNvSpPr>
          <p:nvPr>
            <p:ph type="subTitle" idx="3"/>
          </p:nvPr>
        </p:nvSpPr>
        <p:spPr>
          <a:xfrm>
            <a:off x="5371290" y="3192433"/>
            <a:ext cx="2877300" cy="393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800">
                <a:latin typeface="DM Serif Display"/>
                <a:ea typeface="DM Serif Display"/>
                <a:cs typeface="DM Serif Display"/>
                <a:sym typeface="DM Serif Display"/>
              </a:defRPr>
            </a:lvl1pPr>
            <a:lvl2pPr lvl="1" rtl="0">
              <a:spcBef>
                <a:spcPts val="1600"/>
              </a:spcBef>
              <a:spcAft>
                <a:spcPts val="0"/>
              </a:spcAft>
              <a:buNone/>
              <a:defRPr>
                <a:latin typeface="DM Serif Display"/>
                <a:ea typeface="DM Serif Display"/>
                <a:cs typeface="DM Serif Display"/>
                <a:sym typeface="DM Serif Display"/>
              </a:defRPr>
            </a:lvl2pPr>
            <a:lvl3pPr lvl="2" rtl="0">
              <a:spcBef>
                <a:spcPts val="1600"/>
              </a:spcBef>
              <a:spcAft>
                <a:spcPts val="0"/>
              </a:spcAft>
              <a:buNone/>
              <a:defRPr>
                <a:latin typeface="DM Serif Display"/>
                <a:ea typeface="DM Serif Display"/>
                <a:cs typeface="DM Serif Display"/>
                <a:sym typeface="DM Serif Display"/>
              </a:defRPr>
            </a:lvl3pPr>
            <a:lvl4pPr lvl="3" rtl="0">
              <a:spcBef>
                <a:spcPts val="1600"/>
              </a:spcBef>
              <a:spcAft>
                <a:spcPts val="0"/>
              </a:spcAft>
              <a:buNone/>
              <a:defRPr>
                <a:latin typeface="DM Serif Display"/>
                <a:ea typeface="DM Serif Display"/>
                <a:cs typeface="DM Serif Display"/>
                <a:sym typeface="DM Serif Display"/>
              </a:defRPr>
            </a:lvl4pPr>
            <a:lvl5pPr lvl="4" rtl="0">
              <a:spcBef>
                <a:spcPts val="1600"/>
              </a:spcBef>
              <a:spcAft>
                <a:spcPts val="0"/>
              </a:spcAft>
              <a:buNone/>
              <a:defRPr>
                <a:latin typeface="DM Serif Display"/>
                <a:ea typeface="DM Serif Display"/>
                <a:cs typeface="DM Serif Display"/>
                <a:sym typeface="DM Serif Display"/>
              </a:defRPr>
            </a:lvl5pPr>
            <a:lvl6pPr lvl="5" rtl="0">
              <a:spcBef>
                <a:spcPts val="1600"/>
              </a:spcBef>
              <a:spcAft>
                <a:spcPts val="0"/>
              </a:spcAft>
              <a:buNone/>
              <a:defRPr>
                <a:latin typeface="DM Serif Display"/>
                <a:ea typeface="DM Serif Display"/>
                <a:cs typeface="DM Serif Display"/>
                <a:sym typeface="DM Serif Display"/>
              </a:defRPr>
            </a:lvl6pPr>
            <a:lvl7pPr lvl="6" rtl="0">
              <a:spcBef>
                <a:spcPts val="1600"/>
              </a:spcBef>
              <a:spcAft>
                <a:spcPts val="0"/>
              </a:spcAft>
              <a:buNone/>
              <a:defRPr>
                <a:latin typeface="DM Serif Display"/>
                <a:ea typeface="DM Serif Display"/>
                <a:cs typeface="DM Serif Display"/>
                <a:sym typeface="DM Serif Display"/>
              </a:defRPr>
            </a:lvl7pPr>
            <a:lvl8pPr lvl="7" rtl="0">
              <a:spcBef>
                <a:spcPts val="1600"/>
              </a:spcBef>
              <a:spcAft>
                <a:spcPts val="0"/>
              </a:spcAft>
              <a:buNone/>
              <a:defRPr>
                <a:latin typeface="DM Serif Display"/>
                <a:ea typeface="DM Serif Display"/>
                <a:cs typeface="DM Serif Display"/>
                <a:sym typeface="DM Serif Display"/>
              </a:defRPr>
            </a:lvl8pPr>
            <a:lvl9pPr lvl="8" rtl="0">
              <a:spcBef>
                <a:spcPts val="1600"/>
              </a:spcBef>
              <a:spcAft>
                <a:spcPts val="1600"/>
              </a:spcAft>
              <a:buNone/>
              <a:defRPr>
                <a:latin typeface="DM Serif Display"/>
                <a:ea typeface="DM Serif Display"/>
                <a:cs typeface="DM Serif Display"/>
                <a:sym typeface="DM Serif Display"/>
              </a:defRPr>
            </a:lvl9pPr>
          </a:lstStyle>
          <a:p>
            <a:endParaRPr/>
          </a:p>
        </p:txBody>
      </p:sp>
      <p:sp>
        <p:nvSpPr>
          <p:cNvPr id="51" name="Google Shape;51;p8"/>
          <p:cNvSpPr txBox="1">
            <a:spLocks noGrp="1"/>
          </p:cNvSpPr>
          <p:nvPr>
            <p:ph type="subTitle" idx="4"/>
          </p:nvPr>
        </p:nvSpPr>
        <p:spPr>
          <a:xfrm>
            <a:off x="5371290" y="3429000"/>
            <a:ext cx="28773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extLst>
      <p:ext uri="{BB962C8B-B14F-4D97-AF65-F5344CB8AC3E}">
        <p14:creationId xmlns:p14="http://schemas.microsoft.com/office/powerpoint/2010/main" val="1515649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9550" y="1963500"/>
            <a:ext cx="4245000" cy="237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1pPr>
            <a:lvl2pPr lvl="1"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2pPr>
            <a:lvl3pPr lvl="2"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3pPr>
            <a:lvl4pPr lvl="3"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4pPr>
            <a:lvl5pPr lvl="4"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5pPr>
            <a:lvl6pPr lvl="5"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6pPr>
            <a:lvl7pPr lvl="6"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7pPr>
            <a:lvl8pPr lvl="7"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8pPr>
            <a:lvl9pPr lvl="8"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9pPr>
          </a:lstStyle>
          <a:p>
            <a:endParaRPr/>
          </a:p>
        </p:txBody>
      </p:sp>
      <p:sp>
        <p:nvSpPr>
          <p:cNvPr id="10" name="Google Shape;10;p2"/>
          <p:cNvSpPr txBox="1">
            <a:spLocks noGrp="1"/>
          </p:cNvSpPr>
          <p:nvPr>
            <p:ph type="subTitle" idx="1"/>
          </p:nvPr>
        </p:nvSpPr>
        <p:spPr>
          <a:xfrm>
            <a:off x="2070875" y="3868800"/>
            <a:ext cx="5002200" cy="95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CCCCCC"/>
              </a:buClr>
              <a:buSzPts val="1200"/>
              <a:buNone/>
              <a:defRPr>
                <a:solidFill>
                  <a:srgbClr val="CCCCCC"/>
                </a:solidFill>
              </a:defRPr>
            </a:lvl1pPr>
            <a:lvl2pPr lvl="1" algn="ctr" rtl="0">
              <a:lnSpc>
                <a:spcPct val="100000"/>
              </a:lnSpc>
              <a:spcBef>
                <a:spcPts val="0"/>
              </a:spcBef>
              <a:spcAft>
                <a:spcPts val="0"/>
              </a:spcAft>
              <a:buClr>
                <a:srgbClr val="CCCCCC"/>
              </a:buClr>
              <a:buSzPts val="2800"/>
              <a:buNone/>
              <a:defRPr sz="2800">
                <a:solidFill>
                  <a:srgbClr val="CCCCCC"/>
                </a:solidFill>
              </a:defRPr>
            </a:lvl2pPr>
            <a:lvl3pPr lvl="2" algn="ctr" rtl="0">
              <a:lnSpc>
                <a:spcPct val="100000"/>
              </a:lnSpc>
              <a:spcBef>
                <a:spcPts val="0"/>
              </a:spcBef>
              <a:spcAft>
                <a:spcPts val="0"/>
              </a:spcAft>
              <a:buClr>
                <a:srgbClr val="CCCCCC"/>
              </a:buClr>
              <a:buSzPts val="2800"/>
              <a:buNone/>
              <a:defRPr sz="2800">
                <a:solidFill>
                  <a:srgbClr val="CCCCCC"/>
                </a:solidFill>
              </a:defRPr>
            </a:lvl3pPr>
            <a:lvl4pPr lvl="3" algn="ctr" rtl="0">
              <a:lnSpc>
                <a:spcPct val="100000"/>
              </a:lnSpc>
              <a:spcBef>
                <a:spcPts val="0"/>
              </a:spcBef>
              <a:spcAft>
                <a:spcPts val="0"/>
              </a:spcAft>
              <a:buClr>
                <a:srgbClr val="CCCCCC"/>
              </a:buClr>
              <a:buSzPts val="2800"/>
              <a:buNone/>
              <a:defRPr sz="2800">
                <a:solidFill>
                  <a:srgbClr val="CCCCCC"/>
                </a:solidFill>
              </a:defRPr>
            </a:lvl4pPr>
            <a:lvl5pPr lvl="4" algn="ctr" rtl="0">
              <a:lnSpc>
                <a:spcPct val="100000"/>
              </a:lnSpc>
              <a:spcBef>
                <a:spcPts val="0"/>
              </a:spcBef>
              <a:spcAft>
                <a:spcPts val="0"/>
              </a:spcAft>
              <a:buClr>
                <a:srgbClr val="CCCCCC"/>
              </a:buClr>
              <a:buSzPts val="2800"/>
              <a:buNone/>
              <a:defRPr sz="2800">
                <a:solidFill>
                  <a:srgbClr val="CCCCCC"/>
                </a:solidFill>
              </a:defRPr>
            </a:lvl5pPr>
            <a:lvl6pPr lvl="5" algn="ctr" rtl="0">
              <a:lnSpc>
                <a:spcPct val="100000"/>
              </a:lnSpc>
              <a:spcBef>
                <a:spcPts val="0"/>
              </a:spcBef>
              <a:spcAft>
                <a:spcPts val="0"/>
              </a:spcAft>
              <a:buClr>
                <a:srgbClr val="CCCCCC"/>
              </a:buClr>
              <a:buSzPts val="2800"/>
              <a:buNone/>
              <a:defRPr sz="2800">
                <a:solidFill>
                  <a:srgbClr val="CCCCCC"/>
                </a:solidFill>
              </a:defRPr>
            </a:lvl6pPr>
            <a:lvl7pPr lvl="6" algn="ctr" rtl="0">
              <a:lnSpc>
                <a:spcPct val="100000"/>
              </a:lnSpc>
              <a:spcBef>
                <a:spcPts val="0"/>
              </a:spcBef>
              <a:spcAft>
                <a:spcPts val="0"/>
              </a:spcAft>
              <a:buClr>
                <a:srgbClr val="CCCCCC"/>
              </a:buClr>
              <a:buSzPts val="2800"/>
              <a:buNone/>
              <a:defRPr sz="2800">
                <a:solidFill>
                  <a:srgbClr val="CCCCCC"/>
                </a:solidFill>
              </a:defRPr>
            </a:lvl7pPr>
            <a:lvl8pPr lvl="7" algn="ctr" rtl="0">
              <a:lnSpc>
                <a:spcPct val="100000"/>
              </a:lnSpc>
              <a:spcBef>
                <a:spcPts val="0"/>
              </a:spcBef>
              <a:spcAft>
                <a:spcPts val="0"/>
              </a:spcAft>
              <a:buClr>
                <a:srgbClr val="CCCCCC"/>
              </a:buClr>
              <a:buSzPts val="2800"/>
              <a:buNone/>
              <a:defRPr sz="2800">
                <a:solidFill>
                  <a:srgbClr val="CCCCCC"/>
                </a:solidFill>
              </a:defRPr>
            </a:lvl8pPr>
            <a:lvl9pPr lvl="8" algn="ctr" rtl="0">
              <a:lnSpc>
                <a:spcPct val="100000"/>
              </a:lnSpc>
              <a:spcBef>
                <a:spcPts val="0"/>
              </a:spcBef>
              <a:spcAft>
                <a:spcPts val="0"/>
              </a:spcAft>
              <a:buClr>
                <a:srgbClr val="CCCCCC"/>
              </a:buClr>
              <a:buSzPts val="2800"/>
              <a:buNone/>
              <a:defRPr sz="2800">
                <a:solidFill>
                  <a:srgbClr val="CCCCCC"/>
                </a:solidFill>
              </a:defRPr>
            </a:lvl9pPr>
          </a:lstStyle>
          <a:p>
            <a:endParaRPr/>
          </a:p>
        </p:txBody>
      </p:sp>
    </p:spTree>
    <p:extLst>
      <p:ext uri="{BB962C8B-B14F-4D97-AF65-F5344CB8AC3E}">
        <p14:creationId xmlns:p14="http://schemas.microsoft.com/office/powerpoint/2010/main" val="4247244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
        <p:cNvGrpSpPr/>
        <p:nvPr/>
      </p:nvGrpSpPr>
      <p:grpSpPr>
        <a:xfrm>
          <a:off x="0" y="0"/>
          <a:ext cx="0" cy="0"/>
          <a:chOff x="0" y="0"/>
          <a:chExt cx="0" cy="0"/>
        </a:xfrm>
      </p:grpSpPr>
      <p:sp>
        <p:nvSpPr>
          <p:cNvPr id="12" name="Google Shape;12;p3"/>
          <p:cNvSpPr/>
          <p:nvPr/>
        </p:nvSpPr>
        <p:spPr>
          <a:xfrm>
            <a:off x="1578888" y="2048104"/>
            <a:ext cx="7618500" cy="649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 name="Google Shape;13;p3"/>
          <p:cNvSpPr txBox="1">
            <a:spLocks noGrp="1"/>
          </p:cNvSpPr>
          <p:nvPr>
            <p:ph type="ctrTitle"/>
          </p:nvPr>
        </p:nvSpPr>
        <p:spPr>
          <a:xfrm>
            <a:off x="2869492" y="2936567"/>
            <a:ext cx="11700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endParaRPr/>
          </a:p>
        </p:txBody>
      </p:sp>
      <p:sp>
        <p:nvSpPr>
          <p:cNvPr id="14" name="Google Shape;14;p3"/>
          <p:cNvSpPr txBox="1">
            <a:spLocks noGrp="1"/>
          </p:cNvSpPr>
          <p:nvPr>
            <p:ph type="subTitle" idx="1"/>
          </p:nvPr>
        </p:nvSpPr>
        <p:spPr>
          <a:xfrm>
            <a:off x="2133184" y="3489964"/>
            <a:ext cx="1906500" cy="76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5" name="Google Shape;15;p3"/>
          <p:cNvSpPr txBox="1">
            <a:spLocks noGrp="1"/>
          </p:cNvSpPr>
          <p:nvPr>
            <p:ph type="title" idx="2" hasCustomPrompt="1"/>
          </p:nvPr>
        </p:nvSpPr>
        <p:spPr>
          <a:xfrm>
            <a:off x="2285884" y="2165780"/>
            <a:ext cx="17538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5200"/>
            </a:lvl1pPr>
            <a:lvl2pPr lvl="1"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3"/>
          </p:nvPr>
        </p:nvSpPr>
        <p:spPr>
          <a:xfrm>
            <a:off x="3965788" y="2932033"/>
            <a:ext cx="22518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endParaRPr/>
          </a:p>
        </p:txBody>
      </p:sp>
      <p:sp>
        <p:nvSpPr>
          <p:cNvPr id="17" name="Google Shape;17;p3"/>
          <p:cNvSpPr txBox="1">
            <a:spLocks noGrp="1"/>
          </p:cNvSpPr>
          <p:nvPr>
            <p:ph type="subTitle" idx="4"/>
          </p:nvPr>
        </p:nvSpPr>
        <p:spPr>
          <a:xfrm>
            <a:off x="4240888" y="3482911"/>
            <a:ext cx="1976700" cy="76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8" name="Google Shape;18;p3"/>
          <p:cNvSpPr txBox="1">
            <a:spLocks noGrp="1"/>
          </p:cNvSpPr>
          <p:nvPr>
            <p:ph type="title" idx="5" hasCustomPrompt="1"/>
          </p:nvPr>
        </p:nvSpPr>
        <p:spPr>
          <a:xfrm>
            <a:off x="4483545" y="2161249"/>
            <a:ext cx="17538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5200"/>
            </a:lvl1pPr>
            <a:lvl2pPr lvl="1"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9pPr>
          </a:lstStyle>
          <a:p>
            <a:r>
              <a:t>xx%</a:t>
            </a:r>
          </a:p>
        </p:txBody>
      </p:sp>
      <p:sp>
        <p:nvSpPr>
          <p:cNvPr id="19" name="Google Shape;19;p3"/>
          <p:cNvSpPr txBox="1">
            <a:spLocks noGrp="1"/>
          </p:cNvSpPr>
          <p:nvPr>
            <p:ph type="ctrTitle" idx="6"/>
          </p:nvPr>
        </p:nvSpPr>
        <p:spPr>
          <a:xfrm>
            <a:off x="6974340" y="2932067"/>
            <a:ext cx="14448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endParaRPr/>
          </a:p>
        </p:txBody>
      </p:sp>
      <p:sp>
        <p:nvSpPr>
          <p:cNvPr id="20" name="Google Shape;20;p3"/>
          <p:cNvSpPr txBox="1">
            <a:spLocks noGrp="1"/>
          </p:cNvSpPr>
          <p:nvPr>
            <p:ph type="subTitle" idx="7"/>
          </p:nvPr>
        </p:nvSpPr>
        <p:spPr>
          <a:xfrm>
            <a:off x="6512506" y="3482931"/>
            <a:ext cx="1906500" cy="76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21" name="Google Shape;21;p3"/>
          <p:cNvSpPr txBox="1">
            <a:spLocks noGrp="1"/>
          </p:cNvSpPr>
          <p:nvPr>
            <p:ph type="title" idx="8" hasCustomPrompt="1"/>
          </p:nvPr>
        </p:nvSpPr>
        <p:spPr>
          <a:xfrm>
            <a:off x="6665206" y="2161263"/>
            <a:ext cx="17538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5200"/>
            </a:lvl1pPr>
            <a:lvl2pPr lvl="1"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9pPr>
          </a:lstStyle>
          <a:p>
            <a:r>
              <a:t>xx%</a:t>
            </a:r>
          </a:p>
        </p:txBody>
      </p:sp>
      <p:sp>
        <p:nvSpPr>
          <p:cNvPr id="22" name="Google Shape;22;p3"/>
          <p:cNvSpPr txBox="1">
            <a:spLocks noGrp="1"/>
          </p:cNvSpPr>
          <p:nvPr>
            <p:ph type="ctrTitle" idx="9"/>
          </p:nvPr>
        </p:nvSpPr>
        <p:spPr>
          <a:xfrm>
            <a:off x="725626" y="5046535"/>
            <a:ext cx="11700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 name="Google Shape;23;p3"/>
          <p:cNvSpPr txBox="1">
            <a:spLocks noGrp="1"/>
          </p:cNvSpPr>
          <p:nvPr>
            <p:ph type="subTitle" idx="13"/>
          </p:nvPr>
        </p:nvSpPr>
        <p:spPr>
          <a:xfrm>
            <a:off x="725625" y="5599945"/>
            <a:ext cx="19065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 name="Google Shape;24;p3"/>
          <p:cNvSpPr txBox="1">
            <a:spLocks noGrp="1"/>
          </p:cNvSpPr>
          <p:nvPr>
            <p:ph type="title" idx="14" hasCustomPrompt="1"/>
          </p:nvPr>
        </p:nvSpPr>
        <p:spPr>
          <a:xfrm>
            <a:off x="725637" y="4293324"/>
            <a:ext cx="17538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5"/>
          </p:nvPr>
        </p:nvSpPr>
        <p:spPr>
          <a:xfrm>
            <a:off x="2870600" y="5042001"/>
            <a:ext cx="11286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6" name="Google Shape;26;p3"/>
          <p:cNvSpPr txBox="1">
            <a:spLocks noGrp="1"/>
          </p:cNvSpPr>
          <p:nvPr>
            <p:ph type="subTitle" idx="16"/>
          </p:nvPr>
        </p:nvSpPr>
        <p:spPr>
          <a:xfrm>
            <a:off x="2870596" y="5592891"/>
            <a:ext cx="19767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7" name="Google Shape;27;p3"/>
          <p:cNvSpPr txBox="1">
            <a:spLocks noGrp="1"/>
          </p:cNvSpPr>
          <p:nvPr>
            <p:ph type="title" idx="17" hasCustomPrompt="1"/>
          </p:nvPr>
        </p:nvSpPr>
        <p:spPr>
          <a:xfrm>
            <a:off x="2870612" y="4288792"/>
            <a:ext cx="17538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8" name="Google Shape;28;p3"/>
          <p:cNvSpPr txBox="1">
            <a:spLocks noGrp="1"/>
          </p:cNvSpPr>
          <p:nvPr>
            <p:ph type="ctrTitle" idx="18"/>
          </p:nvPr>
        </p:nvSpPr>
        <p:spPr>
          <a:xfrm>
            <a:off x="5015575" y="5042035"/>
            <a:ext cx="9165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9" name="Google Shape;29;p3"/>
          <p:cNvSpPr txBox="1">
            <a:spLocks noGrp="1"/>
          </p:cNvSpPr>
          <p:nvPr>
            <p:ph type="subTitle" idx="19"/>
          </p:nvPr>
        </p:nvSpPr>
        <p:spPr>
          <a:xfrm>
            <a:off x="5015575" y="5592912"/>
            <a:ext cx="19065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0" name="Google Shape;30;p3"/>
          <p:cNvSpPr txBox="1">
            <a:spLocks noGrp="1"/>
          </p:cNvSpPr>
          <p:nvPr>
            <p:ph type="title" idx="20" hasCustomPrompt="1"/>
          </p:nvPr>
        </p:nvSpPr>
        <p:spPr>
          <a:xfrm>
            <a:off x="5015587" y="4288805"/>
            <a:ext cx="17538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1" name="Google Shape;31;p3"/>
          <p:cNvSpPr/>
          <p:nvPr/>
        </p:nvSpPr>
        <p:spPr>
          <a:xfrm>
            <a:off x="737900" y="730300"/>
            <a:ext cx="749700" cy="649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2" name="Google Shape;32;p3"/>
          <p:cNvSpPr txBox="1">
            <a:spLocks noGrp="1"/>
          </p:cNvSpPr>
          <p:nvPr>
            <p:ph type="ctrTitle" idx="21"/>
          </p:nvPr>
        </p:nvSpPr>
        <p:spPr>
          <a:xfrm>
            <a:off x="723600" y="627496"/>
            <a:ext cx="1753800" cy="1261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3" name="Google Shape;33;p3"/>
          <p:cNvSpPr/>
          <p:nvPr/>
        </p:nvSpPr>
        <p:spPr>
          <a:xfrm>
            <a:off x="-99062" y="4147480"/>
            <a:ext cx="7618500" cy="649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1525416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flipH="1">
            <a:off x="4804872" y="2831200"/>
            <a:ext cx="2847000" cy="1195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B7B7B7"/>
              </a:buClr>
              <a:buSzPts val="2800"/>
              <a:buNone/>
              <a:defRPr>
                <a:solidFill>
                  <a:srgbClr val="B7B7B7"/>
                </a:solidFill>
              </a:defRPr>
            </a:lvl1pPr>
            <a:lvl2pPr lvl="1" rtl="0">
              <a:spcBef>
                <a:spcPts val="0"/>
              </a:spcBef>
              <a:spcAft>
                <a:spcPts val="0"/>
              </a:spcAft>
              <a:buClr>
                <a:srgbClr val="B7B7B7"/>
              </a:buClr>
              <a:buSzPts val="2800"/>
              <a:buNone/>
              <a:defRPr>
                <a:solidFill>
                  <a:srgbClr val="B7B7B7"/>
                </a:solidFill>
              </a:defRPr>
            </a:lvl2pPr>
            <a:lvl3pPr lvl="2" rtl="0">
              <a:spcBef>
                <a:spcPts val="0"/>
              </a:spcBef>
              <a:spcAft>
                <a:spcPts val="0"/>
              </a:spcAft>
              <a:buClr>
                <a:srgbClr val="B7B7B7"/>
              </a:buClr>
              <a:buSzPts val="2800"/>
              <a:buNone/>
              <a:defRPr>
                <a:solidFill>
                  <a:srgbClr val="B7B7B7"/>
                </a:solidFill>
              </a:defRPr>
            </a:lvl3pPr>
            <a:lvl4pPr lvl="3" rtl="0">
              <a:spcBef>
                <a:spcPts val="0"/>
              </a:spcBef>
              <a:spcAft>
                <a:spcPts val="0"/>
              </a:spcAft>
              <a:buClr>
                <a:srgbClr val="B7B7B7"/>
              </a:buClr>
              <a:buSzPts val="2800"/>
              <a:buNone/>
              <a:defRPr>
                <a:solidFill>
                  <a:srgbClr val="B7B7B7"/>
                </a:solidFill>
              </a:defRPr>
            </a:lvl4pPr>
            <a:lvl5pPr lvl="4" rtl="0">
              <a:spcBef>
                <a:spcPts val="0"/>
              </a:spcBef>
              <a:spcAft>
                <a:spcPts val="0"/>
              </a:spcAft>
              <a:buClr>
                <a:srgbClr val="B7B7B7"/>
              </a:buClr>
              <a:buSzPts val="2800"/>
              <a:buNone/>
              <a:defRPr>
                <a:solidFill>
                  <a:srgbClr val="B7B7B7"/>
                </a:solidFill>
              </a:defRPr>
            </a:lvl5pPr>
            <a:lvl6pPr lvl="5" rtl="0">
              <a:spcBef>
                <a:spcPts val="0"/>
              </a:spcBef>
              <a:spcAft>
                <a:spcPts val="0"/>
              </a:spcAft>
              <a:buClr>
                <a:srgbClr val="B7B7B7"/>
              </a:buClr>
              <a:buSzPts val="2800"/>
              <a:buNone/>
              <a:defRPr>
                <a:solidFill>
                  <a:srgbClr val="B7B7B7"/>
                </a:solidFill>
              </a:defRPr>
            </a:lvl6pPr>
            <a:lvl7pPr lvl="6" rtl="0">
              <a:spcBef>
                <a:spcPts val="0"/>
              </a:spcBef>
              <a:spcAft>
                <a:spcPts val="0"/>
              </a:spcAft>
              <a:buClr>
                <a:srgbClr val="B7B7B7"/>
              </a:buClr>
              <a:buSzPts val="2800"/>
              <a:buNone/>
              <a:defRPr>
                <a:solidFill>
                  <a:srgbClr val="B7B7B7"/>
                </a:solidFill>
              </a:defRPr>
            </a:lvl7pPr>
            <a:lvl8pPr lvl="7" rtl="0">
              <a:spcBef>
                <a:spcPts val="0"/>
              </a:spcBef>
              <a:spcAft>
                <a:spcPts val="0"/>
              </a:spcAft>
              <a:buClr>
                <a:srgbClr val="B7B7B7"/>
              </a:buClr>
              <a:buSzPts val="2800"/>
              <a:buNone/>
              <a:defRPr>
                <a:solidFill>
                  <a:srgbClr val="B7B7B7"/>
                </a:solidFill>
              </a:defRPr>
            </a:lvl8pPr>
            <a:lvl9pPr lvl="8" rtl="0">
              <a:spcBef>
                <a:spcPts val="0"/>
              </a:spcBef>
              <a:spcAft>
                <a:spcPts val="0"/>
              </a:spcAft>
              <a:buClr>
                <a:srgbClr val="B7B7B7"/>
              </a:buClr>
              <a:buSzPts val="2800"/>
              <a:buNone/>
              <a:defRPr>
                <a:solidFill>
                  <a:srgbClr val="B7B7B7"/>
                </a:solidFill>
              </a:defRPr>
            </a:lvl9pPr>
          </a:lstStyle>
          <a:p>
            <a:endParaRPr/>
          </a:p>
        </p:txBody>
      </p:sp>
      <p:sp>
        <p:nvSpPr>
          <p:cNvPr id="36" name="Google Shape;36;p4"/>
          <p:cNvSpPr txBox="1">
            <a:spLocks noGrp="1"/>
          </p:cNvSpPr>
          <p:nvPr>
            <p:ph type="subTitle" idx="1"/>
          </p:nvPr>
        </p:nvSpPr>
        <p:spPr>
          <a:xfrm>
            <a:off x="2178957" y="2913668"/>
            <a:ext cx="1995900" cy="156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100"/>
            </a:lvl1pPr>
            <a:lvl2pPr lvl="1" algn="r" rtl="0">
              <a:lnSpc>
                <a:spcPct val="100000"/>
              </a:lnSpc>
              <a:spcBef>
                <a:spcPts val="0"/>
              </a:spcBef>
              <a:spcAft>
                <a:spcPts val="0"/>
              </a:spcAft>
              <a:buSzPts val="1100"/>
              <a:buNone/>
              <a:defRPr sz="1100"/>
            </a:lvl2pPr>
            <a:lvl3pPr lvl="2" algn="r" rtl="0">
              <a:lnSpc>
                <a:spcPct val="100000"/>
              </a:lnSpc>
              <a:spcBef>
                <a:spcPts val="0"/>
              </a:spcBef>
              <a:spcAft>
                <a:spcPts val="0"/>
              </a:spcAft>
              <a:buSzPts val="1100"/>
              <a:buNone/>
              <a:defRPr sz="1100"/>
            </a:lvl3pPr>
            <a:lvl4pPr lvl="3" algn="r" rtl="0">
              <a:lnSpc>
                <a:spcPct val="100000"/>
              </a:lnSpc>
              <a:spcBef>
                <a:spcPts val="0"/>
              </a:spcBef>
              <a:spcAft>
                <a:spcPts val="0"/>
              </a:spcAft>
              <a:buSzPts val="1100"/>
              <a:buNone/>
              <a:defRPr sz="1100"/>
            </a:lvl4pPr>
            <a:lvl5pPr lvl="4" algn="r" rtl="0">
              <a:lnSpc>
                <a:spcPct val="100000"/>
              </a:lnSpc>
              <a:spcBef>
                <a:spcPts val="0"/>
              </a:spcBef>
              <a:spcAft>
                <a:spcPts val="0"/>
              </a:spcAft>
              <a:buSzPts val="1100"/>
              <a:buNone/>
              <a:defRPr sz="1100"/>
            </a:lvl5pPr>
            <a:lvl6pPr lvl="5" algn="r" rtl="0">
              <a:lnSpc>
                <a:spcPct val="100000"/>
              </a:lnSpc>
              <a:spcBef>
                <a:spcPts val="0"/>
              </a:spcBef>
              <a:spcAft>
                <a:spcPts val="0"/>
              </a:spcAft>
              <a:buSzPts val="1100"/>
              <a:buNone/>
              <a:defRPr sz="1100"/>
            </a:lvl6pPr>
            <a:lvl7pPr lvl="6" algn="r" rtl="0">
              <a:lnSpc>
                <a:spcPct val="100000"/>
              </a:lnSpc>
              <a:spcBef>
                <a:spcPts val="0"/>
              </a:spcBef>
              <a:spcAft>
                <a:spcPts val="0"/>
              </a:spcAft>
              <a:buSzPts val="1100"/>
              <a:buNone/>
              <a:defRPr sz="1100"/>
            </a:lvl7pPr>
            <a:lvl8pPr lvl="7" algn="r" rtl="0">
              <a:lnSpc>
                <a:spcPct val="100000"/>
              </a:lnSpc>
              <a:spcBef>
                <a:spcPts val="0"/>
              </a:spcBef>
              <a:spcAft>
                <a:spcPts val="0"/>
              </a:spcAft>
              <a:buSzPts val="1100"/>
              <a:buNone/>
              <a:defRPr sz="1100"/>
            </a:lvl8pPr>
            <a:lvl9pPr lvl="8" algn="r" rtl="0">
              <a:lnSpc>
                <a:spcPct val="100000"/>
              </a:lnSpc>
              <a:spcBef>
                <a:spcPts val="0"/>
              </a:spcBef>
              <a:spcAft>
                <a:spcPts val="0"/>
              </a:spcAft>
              <a:buSzPts val="1100"/>
              <a:buNone/>
              <a:defRPr sz="1100"/>
            </a:lvl9pPr>
          </a:lstStyle>
          <a:p>
            <a:endParaRPr/>
          </a:p>
        </p:txBody>
      </p:sp>
    </p:spTree>
    <p:extLst>
      <p:ext uri="{BB962C8B-B14F-4D97-AF65-F5344CB8AC3E}">
        <p14:creationId xmlns:p14="http://schemas.microsoft.com/office/powerpoint/2010/main" val="3516699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theme" Target="../theme/theme2.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1B76E26-2B9E-4252-9D90-6F93392323F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r-HR" altLang="sr-Latn-RS"/>
              <a:t>Uredite stil naslova matrice</a:t>
            </a:r>
            <a:endParaRPr lang="en-US" altLang="sr-Latn-RS"/>
          </a:p>
        </p:txBody>
      </p:sp>
      <p:sp>
        <p:nvSpPr>
          <p:cNvPr id="1027" name="Text Placeholder 2">
            <a:extLst>
              <a:ext uri="{FF2B5EF4-FFF2-40B4-BE49-F238E27FC236}">
                <a16:creationId xmlns:a16="http://schemas.microsoft.com/office/drawing/2014/main" id="{5E6AA2FA-D681-4807-B96E-6D56FCE61A2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r-HR" altLang="sr-Latn-RS"/>
              <a:t>Uredite stilove teksta matrice</a:t>
            </a:r>
          </a:p>
          <a:p>
            <a:pPr lvl="1"/>
            <a:r>
              <a:rPr lang="hr-HR" altLang="sr-Latn-RS"/>
              <a:t>Druga razina</a:t>
            </a:r>
          </a:p>
          <a:p>
            <a:pPr lvl="2"/>
            <a:r>
              <a:rPr lang="hr-HR" altLang="sr-Latn-RS"/>
              <a:t>Treća razina</a:t>
            </a:r>
          </a:p>
          <a:p>
            <a:pPr lvl="3"/>
            <a:r>
              <a:rPr lang="hr-HR" altLang="sr-Latn-RS"/>
              <a:t>Četvrta razina</a:t>
            </a:r>
          </a:p>
          <a:p>
            <a:pPr lvl="4"/>
            <a:r>
              <a:rPr lang="hr-HR" altLang="sr-Latn-RS"/>
              <a:t>Peta razina</a:t>
            </a:r>
            <a:endParaRPr lang="en-US" altLang="sr-Latn-RS"/>
          </a:p>
        </p:txBody>
      </p:sp>
      <p:sp>
        <p:nvSpPr>
          <p:cNvPr id="4" name="Date Placeholder 3">
            <a:extLst>
              <a:ext uri="{FF2B5EF4-FFF2-40B4-BE49-F238E27FC236}">
                <a16:creationId xmlns:a16="http://schemas.microsoft.com/office/drawing/2014/main" id="{F8E329B2-9BF4-4AEF-A9ED-F7598B6EF94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Fira Sans" panose="020B0503050000020004" pitchFamily="34" charset="0"/>
              </a:defRPr>
            </a:lvl1pPr>
          </a:lstStyle>
          <a:p>
            <a:pPr>
              <a:defRPr/>
            </a:pPr>
            <a:endParaRPr lang="en-US"/>
          </a:p>
        </p:txBody>
      </p:sp>
      <p:sp>
        <p:nvSpPr>
          <p:cNvPr id="5" name="Footer Placeholder 4">
            <a:extLst>
              <a:ext uri="{FF2B5EF4-FFF2-40B4-BE49-F238E27FC236}">
                <a16:creationId xmlns:a16="http://schemas.microsoft.com/office/drawing/2014/main" id="{B180B512-989B-49B1-B45F-8B321FF1072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Fira Sans" panose="020B0503050000020004" pitchFamily="34" charset="0"/>
              </a:defRPr>
            </a:lvl1pPr>
          </a:lstStyle>
          <a:p>
            <a:pPr>
              <a:defRPr/>
            </a:pPr>
            <a:endParaRPr lang="en-US"/>
          </a:p>
        </p:txBody>
      </p:sp>
      <p:pic>
        <p:nvPicPr>
          <p:cNvPr id="3" name="Picture 2" descr="A black background with white text&#10;&#10;AI-generated content may be incorrect.">
            <a:extLst>
              <a:ext uri="{FF2B5EF4-FFF2-40B4-BE49-F238E27FC236}">
                <a16:creationId xmlns:a16="http://schemas.microsoft.com/office/drawing/2014/main" id="{AFBDBE99-D3F8-3ECD-B7BE-E752B406255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798279" y="6457807"/>
            <a:ext cx="888521" cy="374779"/>
          </a:xfrm>
          <a:prstGeom prst="rect">
            <a:avLst/>
          </a:prstGeom>
        </p:spPr>
      </p:pic>
    </p:spTree>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1" r:id="rId4"/>
    <p:sldLayoutId id="2147483975" r:id="rId5"/>
    <p:sldLayoutId id="2147483998" r:id="rId6"/>
  </p:sldLayoutIdLst>
  <p:hf hdr="0" ftr="0" dt="0"/>
  <p:txStyles>
    <p:titleStyle>
      <a:lvl1pPr algn="ctr" rtl="0" eaLnBrk="0" fontAlgn="base" hangingPunct="0">
        <a:spcBef>
          <a:spcPct val="0"/>
        </a:spcBef>
        <a:spcAft>
          <a:spcPct val="0"/>
        </a:spcAft>
        <a:defRPr sz="4000" kern="1200">
          <a:solidFill>
            <a:schemeClr val="tx1"/>
          </a:solidFill>
          <a:latin typeface="Fira Sans" panose="020B0503050000020004" pitchFamily="34" charset="0"/>
          <a:ea typeface="+mj-ea"/>
          <a:cs typeface="+mj-cs"/>
        </a:defRPr>
      </a:lvl1pPr>
      <a:lvl2pPr algn="ctr" rtl="0" eaLnBrk="0" fontAlgn="base" hangingPunct="0">
        <a:spcBef>
          <a:spcPct val="0"/>
        </a:spcBef>
        <a:spcAft>
          <a:spcPct val="0"/>
        </a:spcAft>
        <a:defRPr sz="4000">
          <a:solidFill>
            <a:schemeClr val="tx1"/>
          </a:solidFill>
          <a:latin typeface="Fira Sans" panose="020B0503050000020004" pitchFamily="34" charset="0"/>
        </a:defRPr>
      </a:lvl2pPr>
      <a:lvl3pPr algn="ctr" rtl="0" eaLnBrk="0" fontAlgn="base" hangingPunct="0">
        <a:spcBef>
          <a:spcPct val="0"/>
        </a:spcBef>
        <a:spcAft>
          <a:spcPct val="0"/>
        </a:spcAft>
        <a:defRPr sz="4000">
          <a:solidFill>
            <a:schemeClr val="tx1"/>
          </a:solidFill>
          <a:latin typeface="Fira Sans" panose="020B0503050000020004" pitchFamily="34" charset="0"/>
        </a:defRPr>
      </a:lvl3pPr>
      <a:lvl4pPr algn="ctr" rtl="0" eaLnBrk="0" fontAlgn="base" hangingPunct="0">
        <a:spcBef>
          <a:spcPct val="0"/>
        </a:spcBef>
        <a:spcAft>
          <a:spcPct val="0"/>
        </a:spcAft>
        <a:defRPr sz="4000">
          <a:solidFill>
            <a:schemeClr val="tx1"/>
          </a:solidFill>
          <a:latin typeface="Fira Sans" panose="020B0503050000020004" pitchFamily="34" charset="0"/>
        </a:defRPr>
      </a:lvl4pPr>
      <a:lvl5pPr algn="ctr" rtl="0" eaLnBrk="0" fontAlgn="base" hangingPunct="0">
        <a:spcBef>
          <a:spcPct val="0"/>
        </a:spcBef>
        <a:spcAft>
          <a:spcPct val="0"/>
        </a:spcAft>
        <a:defRPr sz="4000">
          <a:solidFill>
            <a:schemeClr val="tx1"/>
          </a:solidFill>
          <a:latin typeface="Fira Sans" panose="020B0503050000020004" pitchFamily="34" charset="0"/>
        </a:defRPr>
      </a:lvl5pPr>
      <a:lvl6pPr marL="457200" algn="ctr" rtl="0" fontAlgn="base">
        <a:spcBef>
          <a:spcPct val="0"/>
        </a:spcBef>
        <a:spcAft>
          <a:spcPct val="0"/>
        </a:spcAft>
        <a:defRPr sz="4000">
          <a:solidFill>
            <a:schemeClr val="tx1"/>
          </a:solidFill>
          <a:latin typeface="Fira Sans" panose="020B0503050000020004" pitchFamily="34" charset="0"/>
        </a:defRPr>
      </a:lvl6pPr>
      <a:lvl7pPr marL="914400" algn="ctr" rtl="0" fontAlgn="base">
        <a:spcBef>
          <a:spcPct val="0"/>
        </a:spcBef>
        <a:spcAft>
          <a:spcPct val="0"/>
        </a:spcAft>
        <a:defRPr sz="4000">
          <a:solidFill>
            <a:schemeClr val="tx1"/>
          </a:solidFill>
          <a:latin typeface="Fira Sans" panose="020B0503050000020004" pitchFamily="34" charset="0"/>
        </a:defRPr>
      </a:lvl7pPr>
      <a:lvl8pPr marL="1371600" algn="ctr" rtl="0" fontAlgn="base">
        <a:spcBef>
          <a:spcPct val="0"/>
        </a:spcBef>
        <a:spcAft>
          <a:spcPct val="0"/>
        </a:spcAft>
        <a:defRPr sz="4000">
          <a:solidFill>
            <a:schemeClr val="tx1"/>
          </a:solidFill>
          <a:latin typeface="Fira Sans" panose="020B0503050000020004" pitchFamily="34" charset="0"/>
        </a:defRPr>
      </a:lvl8pPr>
      <a:lvl9pPr marL="1828800" algn="ctr" rtl="0" fontAlgn="base">
        <a:spcBef>
          <a:spcPct val="0"/>
        </a:spcBef>
        <a:spcAft>
          <a:spcPct val="0"/>
        </a:spcAft>
        <a:defRPr sz="4000">
          <a:solidFill>
            <a:schemeClr val="tx1"/>
          </a:solidFill>
          <a:latin typeface="Fira Sans" panose="020B05030500000200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Fira Sans" panose="020B05030500000200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Fira Sans" panose="020B05030500000200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Fira Sans" panose="020B05030500000200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Fira Sans" panose="020B05030500000200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Fira Sans" panose="020B05030500000200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1pPr>
            <a:lvl2pPr lvl="1"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2pPr>
            <a:lvl3pPr lvl="2"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3pPr>
            <a:lvl4pPr lvl="3"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4pPr>
            <a:lvl5pPr lvl="4"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5pPr>
            <a:lvl6pPr lvl="5"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6pPr>
            <a:lvl7pPr lvl="6"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7pPr>
            <a:lvl8pPr lvl="7"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8pPr>
            <a:lvl9pPr lvl="8"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1pPr>
            <a:lvl2pPr marL="914400" lvl="1"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2pPr>
            <a:lvl3pPr marL="1371600" lvl="2"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3pPr>
            <a:lvl4pPr marL="1828800" lvl="3"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4pPr>
            <a:lvl5pPr marL="2286000" lvl="4"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5pPr>
            <a:lvl6pPr marL="2743200" lvl="5"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6pPr>
            <a:lvl7pPr marL="3200400" lvl="6"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7pPr>
            <a:lvl8pPr marL="3657600" lvl="7"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8pPr>
            <a:lvl9pPr marL="4114800" lvl="8" indent="-304800" rtl="0">
              <a:lnSpc>
                <a:spcPct val="115000"/>
              </a:lnSpc>
              <a:spcBef>
                <a:spcPts val="1600"/>
              </a:spcBef>
              <a:spcAft>
                <a:spcPts val="160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3674087389"/>
      </p:ext>
    </p:extLst>
  </p:cSld>
  <p:clrMap bg1="lt1" tx1="dk1" bg2="dk2" tx2="lt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 id="2147484015" r:id="rId16"/>
    <p:sldLayoutId id="2147484016" r:id="rId17"/>
    <p:sldLayoutId id="2147484017" r:id="rId18"/>
    <p:sldLayoutId id="2147484018" r:id="rId19"/>
    <p:sldLayoutId id="2147484019" r:id="rId20"/>
    <p:sldLayoutId id="2147484020" r:id="rId21"/>
    <p:sldLayoutId id="2147484021" r:id="rId22"/>
    <p:sldLayoutId id="2147484022"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sv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emf"/></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9.emf"/></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4890"/>
                    </a14:imgEffect>
                    <a14:imgEffect>
                      <a14:saturation sat="164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B596000-7D21-B995-E45D-9121802F276F}"/>
              </a:ext>
            </a:extLst>
          </p:cNvPr>
          <p:cNvSpPr txBox="1">
            <a:spLocks/>
          </p:cNvSpPr>
          <p:nvPr/>
        </p:nvSpPr>
        <p:spPr>
          <a:xfrm>
            <a:off x="152400" y="1752600"/>
            <a:ext cx="7023100" cy="1429684"/>
          </a:xfrm>
          <a:prstGeom prst="rect">
            <a:avLst/>
          </a:prstGeom>
        </p:spPr>
        <p:txBody>
          <a:bodyPr anchor="ctr"/>
          <a:lstStyle/>
          <a:p>
            <a:pPr eaLnBrk="1" fontAlgn="auto" hangingPunct="1">
              <a:spcAft>
                <a:spcPts val="0"/>
              </a:spcAft>
              <a:defRPr/>
            </a:pPr>
            <a:r>
              <a:rPr lang="hr-HR" sz="2800" b="1" noProof="0" dirty="0">
                <a:solidFill>
                  <a:srgbClr val="292663"/>
                </a:solidFill>
                <a:latin typeface="Helvetica" panose="020B0604020202020204" pitchFamily="34" charset="0"/>
                <a:ea typeface="Verdana" panose="020B0604030504040204" pitchFamily="34" charset="0"/>
                <a:cs typeface="Helvetica" panose="020B0604020202020204" pitchFamily="34" charset="0"/>
              </a:rPr>
              <a:t>Ličke vode</a:t>
            </a:r>
            <a:r>
              <a:rPr lang="en-GB" sz="2800" b="1" noProof="0" dirty="0">
                <a:solidFill>
                  <a:srgbClr val="292663"/>
                </a:solidFill>
                <a:latin typeface="Helvetica" panose="020B0604020202020204" pitchFamily="34" charset="0"/>
                <a:ea typeface="Verdana" panose="020B0604030504040204" pitchFamily="34" charset="0"/>
                <a:cs typeface="Helvetica" panose="020B0604020202020204" pitchFamily="34" charset="0"/>
              </a:rPr>
              <a:t> d.o.o.</a:t>
            </a:r>
            <a:r>
              <a:rPr lang="hr-HR" sz="2800" b="1" noProof="0" dirty="0">
                <a:solidFill>
                  <a:srgbClr val="292663"/>
                </a:solidFill>
                <a:latin typeface="Helvetica" panose="020B0604020202020204" pitchFamily="34" charset="0"/>
                <a:ea typeface="Verdana" panose="020B0604030504040204" pitchFamily="34" charset="0"/>
                <a:cs typeface="Helvetica" panose="020B0604020202020204" pitchFamily="34" charset="0"/>
              </a:rPr>
              <a:t> </a:t>
            </a:r>
            <a:endParaRPr lang="en-GB" sz="2800" b="1" noProof="0" dirty="0">
              <a:solidFill>
                <a:srgbClr val="292663"/>
              </a:solidFill>
              <a:latin typeface="Helvetica" panose="020B0604020202020204" pitchFamily="34" charset="0"/>
              <a:ea typeface="Verdana" panose="020B0604030504040204" pitchFamily="34" charset="0"/>
              <a:cs typeface="Helvetica" panose="020B0604020202020204" pitchFamily="34" charset="0"/>
            </a:endParaRPr>
          </a:p>
        </p:txBody>
      </p:sp>
      <p:sp>
        <p:nvSpPr>
          <p:cNvPr id="5" name="Znak oduzimanja 4">
            <a:extLst>
              <a:ext uri="{FF2B5EF4-FFF2-40B4-BE49-F238E27FC236}">
                <a16:creationId xmlns:a16="http://schemas.microsoft.com/office/drawing/2014/main" id="{1FC42CDC-3ADC-F4F4-57A6-15A002126C8E}"/>
              </a:ext>
            </a:extLst>
          </p:cNvPr>
          <p:cNvSpPr/>
          <p:nvPr/>
        </p:nvSpPr>
        <p:spPr>
          <a:xfrm>
            <a:off x="-1111250" y="2711449"/>
            <a:ext cx="9432000" cy="18000"/>
          </a:xfrm>
          <a:prstGeom prst="mathMinus">
            <a:avLst/>
          </a:prstGeom>
          <a:solidFill>
            <a:srgbClr val="292663"/>
          </a:solidFill>
          <a:ln w="3175"/>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TextBox 5">
            <a:extLst>
              <a:ext uri="{FF2B5EF4-FFF2-40B4-BE49-F238E27FC236}">
                <a16:creationId xmlns:a16="http://schemas.microsoft.com/office/drawing/2014/main" id="{68D2B1EA-F981-B2C2-40A9-FB9C37E2A0AA}"/>
              </a:ext>
            </a:extLst>
          </p:cNvPr>
          <p:cNvSpPr txBox="1">
            <a:spLocks noChangeArrowheads="1"/>
          </p:cNvSpPr>
          <p:nvPr/>
        </p:nvSpPr>
        <p:spPr bwMode="auto">
          <a:xfrm>
            <a:off x="152400" y="2759075"/>
            <a:ext cx="7848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Fira Sans" panose="020B0503050000020004" pitchFamily="34" charset="0"/>
              </a:defRPr>
            </a:lvl1pPr>
            <a:lvl2pPr marL="742950" indent="-285750">
              <a:spcBef>
                <a:spcPct val="20000"/>
              </a:spcBef>
              <a:buFont typeface="Arial" panose="020B0604020202020204" pitchFamily="34" charset="0"/>
              <a:buChar char="–"/>
              <a:defRPr sz="2400">
                <a:solidFill>
                  <a:schemeClr val="tx1"/>
                </a:solidFill>
                <a:latin typeface="Fira Sans" panose="020B0503050000020004" pitchFamily="34" charset="0"/>
              </a:defRPr>
            </a:lvl2pPr>
            <a:lvl3pPr marL="1143000" indent="-228600">
              <a:spcBef>
                <a:spcPct val="20000"/>
              </a:spcBef>
              <a:buFont typeface="Arial" panose="020B0604020202020204" pitchFamily="34" charset="0"/>
              <a:buChar char="•"/>
              <a:defRPr sz="2000">
                <a:solidFill>
                  <a:schemeClr val="tx1"/>
                </a:solidFill>
                <a:latin typeface="Fira Sans" panose="020B0503050000020004" pitchFamily="34" charset="0"/>
              </a:defRPr>
            </a:lvl3pPr>
            <a:lvl4pPr marL="1600200" indent="-228600">
              <a:spcBef>
                <a:spcPct val="20000"/>
              </a:spcBef>
              <a:buFont typeface="Arial" panose="020B0604020202020204" pitchFamily="34" charset="0"/>
              <a:buChar char="–"/>
              <a:defRPr>
                <a:solidFill>
                  <a:schemeClr val="tx1"/>
                </a:solidFill>
                <a:latin typeface="Fira Sans" panose="020B0503050000020004" pitchFamily="34" charset="0"/>
              </a:defRPr>
            </a:lvl4pPr>
            <a:lvl5pPr marL="2057400" indent="-228600">
              <a:spcBef>
                <a:spcPct val="20000"/>
              </a:spcBef>
              <a:buFont typeface="Arial" panose="020B0604020202020204" pitchFamily="34" charset="0"/>
              <a:buChar char="»"/>
              <a:defRPr>
                <a:solidFill>
                  <a:schemeClr val="tx1"/>
                </a:solidFill>
                <a:latin typeface="Fira Sans" panose="020B05030500000200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9pPr>
          </a:lstStyle>
          <a:p>
            <a:pPr eaLnBrk="1" hangingPunct="1">
              <a:spcBef>
                <a:spcPct val="0"/>
              </a:spcBef>
              <a:buFontTx/>
              <a:buNone/>
            </a:pPr>
            <a:r>
              <a:rPr lang="hr-HR" sz="1600" noProof="0" dirty="0">
                <a:solidFill>
                  <a:srgbClr val="292663"/>
                </a:solidFill>
                <a:ea typeface="Verdana" panose="020B0604030504040204" pitchFamily="34" charset="0"/>
                <a:cs typeface="Helvetica" panose="020B0604020202020204" pitchFamily="34" charset="0"/>
              </a:rPr>
              <a:t>Plan poslovanja za 2025. godinu</a:t>
            </a:r>
            <a:endParaRPr lang="en-GB" sz="1600" noProof="0" dirty="0">
              <a:solidFill>
                <a:srgbClr val="292663"/>
              </a:solidFill>
              <a:ea typeface="Verdana" panose="020B0604030504040204" pitchFamily="34" charset="0"/>
              <a:cs typeface="Helvetica" panose="020B0604020202020204" pitchFamily="34" charset="0"/>
            </a:endParaRPr>
          </a:p>
        </p:txBody>
      </p:sp>
      <p:sp>
        <p:nvSpPr>
          <p:cNvPr id="2" name="TekstniOkvir 1">
            <a:extLst>
              <a:ext uri="{FF2B5EF4-FFF2-40B4-BE49-F238E27FC236}">
                <a16:creationId xmlns:a16="http://schemas.microsoft.com/office/drawing/2014/main" id="{CD6039F9-E4E7-D034-DE49-E9F065FF9631}"/>
              </a:ext>
            </a:extLst>
          </p:cNvPr>
          <p:cNvSpPr txBox="1"/>
          <p:nvPr/>
        </p:nvSpPr>
        <p:spPr>
          <a:xfrm>
            <a:off x="3663950" y="6438900"/>
            <a:ext cx="2349500" cy="230832"/>
          </a:xfrm>
          <a:prstGeom prst="rect">
            <a:avLst/>
          </a:prstGeom>
          <a:noFill/>
        </p:spPr>
        <p:txBody>
          <a:bodyPr wrap="square" rtlCol="0">
            <a:spAutoFit/>
          </a:bodyPr>
          <a:lstStyle/>
          <a:p>
            <a:r>
              <a:rPr lang="hr-HR" sz="900" b="1" dirty="0">
                <a:solidFill>
                  <a:schemeClr val="bg1"/>
                </a:solidFill>
                <a:latin typeface="Fira Sans" panose="020B0503050000020004" pitchFamily="34" charset="0"/>
              </a:rPr>
              <a:t>U Gospiću, 09. prosinca 2024. godine</a:t>
            </a:r>
          </a:p>
        </p:txBody>
      </p:sp>
    </p:spTree>
    <p:extLst>
      <p:ext uri="{BB962C8B-B14F-4D97-AF65-F5344CB8AC3E}">
        <p14:creationId xmlns:p14="http://schemas.microsoft.com/office/powerpoint/2010/main" val="825208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55A8E-CE6A-20D6-206F-DEC413556E37}"/>
            </a:ext>
          </a:extLst>
        </p:cNvPr>
        <p:cNvGrpSpPr/>
        <p:nvPr/>
      </p:nvGrpSpPr>
      <p:grpSpPr>
        <a:xfrm>
          <a:off x="0" y="0"/>
          <a:ext cx="0" cy="0"/>
          <a:chOff x="0" y="0"/>
          <a:chExt cx="0" cy="0"/>
        </a:xfrm>
      </p:grpSpPr>
      <p:sp>
        <p:nvSpPr>
          <p:cNvPr id="15362" name="Naslov 2">
            <a:extLst>
              <a:ext uri="{FF2B5EF4-FFF2-40B4-BE49-F238E27FC236}">
                <a16:creationId xmlns:a16="http://schemas.microsoft.com/office/drawing/2014/main" id="{7963F6D5-1042-8AD3-7213-F857FAC8A8FA}"/>
              </a:ext>
            </a:extLst>
          </p:cNvPr>
          <p:cNvSpPr>
            <a:spLocks noGrp="1" noChangeArrowheads="1"/>
          </p:cNvSpPr>
          <p:nvPr>
            <p:ph type="title"/>
          </p:nvPr>
        </p:nvSpPr>
        <p:spPr>
          <a:xfrm>
            <a:off x="0" y="-131291"/>
            <a:ext cx="8001000" cy="731838"/>
          </a:xfrm>
        </p:spPr>
        <p:txBody>
          <a:bodyPr>
            <a:normAutofit/>
          </a:bodyPr>
          <a:lstStyle/>
          <a:p>
            <a:pPr eaLnBrk="1" hangingPunct="1"/>
            <a:r>
              <a:rPr lang="hr-HR" altLang="sr-Latn-RS" dirty="0">
                <a:latin typeface="+mj-lt"/>
              </a:rPr>
              <a:t>Opći podaci o Društvu</a:t>
            </a:r>
            <a:r>
              <a:rPr lang="hr-HR" altLang="en-US" dirty="0">
                <a:latin typeface="+mj-lt"/>
              </a:rPr>
              <a:t> </a:t>
            </a:r>
            <a:br>
              <a:rPr lang="hr-HR" altLang="en-US" dirty="0">
                <a:latin typeface="+mj-lt"/>
              </a:rPr>
            </a:br>
            <a:r>
              <a:rPr lang="hr-HR" altLang="en-US" sz="1400" b="0" dirty="0">
                <a:solidFill>
                  <a:srgbClr val="756422"/>
                </a:solidFill>
                <a:latin typeface="+mj-lt"/>
              </a:rPr>
              <a:t>Ciljevi poslovanja</a:t>
            </a:r>
            <a:endParaRPr lang="hr-HR" altLang="en-US" dirty="0">
              <a:latin typeface="+mj-lt"/>
            </a:endParaRPr>
          </a:p>
        </p:txBody>
      </p:sp>
      <p:sp>
        <p:nvSpPr>
          <p:cNvPr id="2" name="TextBox 1">
            <a:extLst>
              <a:ext uri="{FF2B5EF4-FFF2-40B4-BE49-F238E27FC236}">
                <a16:creationId xmlns:a16="http://schemas.microsoft.com/office/drawing/2014/main" id="{A792E624-92D8-32F2-B06C-5407A128EF19}"/>
              </a:ext>
            </a:extLst>
          </p:cNvPr>
          <p:cNvSpPr txBox="1"/>
          <p:nvPr/>
        </p:nvSpPr>
        <p:spPr>
          <a:xfrm>
            <a:off x="179388" y="736681"/>
            <a:ext cx="8748712" cy="461665"/>
          </a:xfrm>
          <a:prstGeom prst="rect">
            <a:avLst/>
          </a:prstGeom>
          <a:noFill/>
        </p:spPr>
        <p:txBody>
          <a:bodyPr wrap="square" rtlCol="0">
            <a:spAutoFit/>
          </a:bodyPr>
          <a:lstStyle/>
          <a:p>
            <a:pPr marL="171450" indent="-171450">
              <a:spcBef>
                <a:spcPts val="200"/>
              </a:spcBef>
              <a:spcAft>
                <a:spcPts val="200"/>
              </a:spcAft>
              <a:buClr>
                <a:srgbClr val="292663"/>
              </a:buClr>
              <a:buFont typeface="Arial" panose="020B0604020202020204" pitchFamily="34" charset="0"/>
              <a:buChar char="•"/>
            </a:pPr>
            <a:r>
              <a:rPr lang="pl-PL" sz="1200" dirty="0">
                <a:latin typeface="+mj-lt"/>
              </a:rPr>
              <a:t>Društvo se bavi zahvaćanjem, kondicioniranjem i distribucijom vode za ljudsku potrošnju, uslugama odvodnje i pročišćavanja otpadnih voda, izvođenjem priključaka na komunalne vodne građevine, ispitivanjem zdravstvene ispravnosti vode za piće.</a:t>
            </a:r>
            <a:endParaRPr lang="hr-HR" sz="1200" dirty="0">
              <a:latin typeface="+mj-lt"/>
            </a:endParaRPr>
          </a:p>
        </p:txBody>
      </p:sp>
      <p:grpSp>
        <p:nvGrpSpPr>
          <p:cNvPr id="3" name="Grupa 2">
            <a:extLst>
              <a:ext uri="{FF2B5EF4-FFF2-40B4-BE49-F238E27FC236}">
                <a16:creationId xmlns:a16="http://schemas.microsoft.com/office/drawing/2014/main" id="{7B2F1C04-B1E6-1E4C-420F-C8DA9141BC90}"/>
              </a:ext>
            </a:extLst>
          </p:cNvPr>
          <p:cNvGrpSpPr/>
          <p:nvPr/>
        </p:nvGrpSpPr>
        <p:grpSpPr>
          <a:xfrm>
            <a:off x="215900" y="1334480"/>
            <a:ext cx="3960809" cy="1300359"/>
            <a:chOff x="179386" y="1753737"/>
            <a:chExt cx="3960809" cy="1300359"/>
          </a:xfrm>
        </p:grpSpPr>
        <p:sp>
          <p:nvSpPr>
            <p:cNvPr id="5" name="Rectangle 4">
              <a:extLst>
                <a:ext uri="{FF2B5EF4-FFF2-40B4-BE49-F238E27FC236}">
                  <a16:creationId xmlns:a16="http://schemas.microsoft.com/office/drawing/2014/main" id="{17914C6E-4E1F-AA5C-8F87-2D51C31B3CFD}"/>
                </a:ext>
              </a:extLst>
            </p:cNvPr>
            <p:cNvSpPr/>
            <p:nvPr/>
          </p:nvSpPr>
          <p:spPr>
            <a:xfrm>
              <a:off x="179386" y="1753737"/>
              <a:ext cx="3960809" cy="1300359"/>
            </a:xfrm>
            <a:prstGeom prst="rect">
              <a:avLst/>
            </a:prstGeom>
            <a:solidFill>
              <a:srgbClr val="002060"/>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 name="TextBox 7">
              <a:extLst>
                <a:ext uri="{FF2B5EF4-FFF2-40B4-BE49-F238E27FC236}">
                  <a16:creationId xmlns:a16="http://schemas.microsoft.com/office/drawing/2014/main" id="{81BB9E4D-259A-7CA6-88ED-FDF2C370C009}"/>
                </a:ext>
              </a:extLst>
            </p:cNvPr>
            <p:cNvSpPr txBox="1"/>
            <p:nvPr/>
          </p:nvSpPr>
          <p:spPr>
            <a:xfrm>
              <a:off x="1167668" y="1835624"/>
              <a:ext cx="1984250" cy="276999"/>
            </a:xfrm>
            <a:prstGeom prst="rect">
              <a:avLst/>
            </a:prstGeom>
            <a:noFill/>
          </p:spPr>
          <p:txBody>
            <a:bodyPr wrap="square">
              <a:spAutoFit/>
            </a:bodyPr>
            <a:lstStyle/>
            <a:p>
              <a:pPr algn="ctr"/>
              <a:r>
                <a:rPr lang="hr-HR" sz="1200" b="1" dirty="0">
                  <a:solidFill>
                    <a:schemeClr val="bg1"/>
                  </a:solidFill>
                </a:rPr>
                <a:t>Misija Društva</a:t>
              </a:r>
              <a:endParaRPr lang="hr-HR" sz="1200" dirty="0">
                <a:solidFill>
                  <a:schemeClr val="bg1"/>
                </a:solidFill>
              </a:endParaRPr>
            </a:p>
          </p:txBody>
        </p:sp>
        <p:sp>
          <p:nvSpPr>
            <p:cNvPr id="10" name="TextBox 9">
              <a:extLst>
                <a:ext uri="{FF2B5EF4-FFF2-40B4-BE49-F238E27FC236}">
                  <a16:creationId xmlns:a16="http://schemas.microsoft.com/office/drawing/2014/main" id="{A9085CD5-B9EA-E37F-9812-D74C0E7F1B92}"/>
                </a:ext>
              </a:extLst>
            </p:cNvPr>
            <p:cNvSpPr txBox="1"/>
            <p:nvPr/>
          </p:nvSpPr>
          <p:spPr>
            <a:xfrm>
              <a:off x="226170" y="2194510"/>
              <a:ext cx="3867243" cy="830997"/>
            </a:xfrm>
            <a:prstGeom prst="rect">
              <a:avLst/>
            </a:prstGeom>
            <a:noFill/>
          </p:spPr>
          <p:txBody>
            <a:bodyPr wrap="square">
              <a:spAutoFit/>
            </a:bodyPr>
            <a:lstStyle/>
            <a:p>
              <a:pPr algn="just"/>
              <a:r>
                <a:rPr lang="hr-HR" sz="1200" dirty="0">
                  <a:solidFill>
                    <a:schemeClr val="bg1"/>
                  </a:solidFill>
                </a:rPr>
                <a:t>Osigurati svim korisnicima kontinuiranu opskrbu pitkom vodom koja zadovoljava sve parametre zdravstvene ispravnosti, brižno i učinkovito korištenje izvorišta pitke vode te smanjenje gubitaka na vodoopskrbnom području.</a:t>
              </a:r>
            </a:p>
          </p:txBody>
        </p:sp>
      </p:grpSp>
      <p:grpSp>
        <p:nvGrpSpPr>
          <p:cNvPr id="4" name="Grupa 3">
            <a:extLst>
              <a:ext uri="{FF2B5EF4-FFF2-40B4-BE49-F238E27FC236}">
                <a16:creationId xmlns:a16="http://schemas.microsoft.com/office/drawing/2014/main" id="{BE99D21C-C95E-9AFA-AAB3-994F7B44AFBC}"/>
              </a:ext>
            </a:extLst>
          </p:cNvPr>
          <p:cNvGrpSpPr/>
          <p:nvPr/>
        </p:nvGrpSpPr>
        <p:grpSpPr>
          <a:xfrm>
            <a:off x="4751386" y="1314268"/>
            <a:ext cx="4176714" cy="1320571"/>
            <a:chOff x="4787900" y="1753737"/>
            <a:chExt cx="4176714" cy="1300359"/>
          </a:xfrm>
        </p:grpSpPr>
        <p:sp>
          <p:nvSpPr>
            <p:cNvPr id="11" name="Rectangle 10">
              <a:extLst>
                <a:ext uri="{FF2B5EF4-FFF2-40B4-BE49-F238E27FC236}">
                  <a16:creationId xmlns:a16="http://schemas.microsoft.com/office/drawing/2014/main" id="{8DC66C23-1569-9CC6-DD4F-7281E3AA76AA}"/>
                </a:ext>
              </a:extLst>
            </p:cNvPr>
            <p:cNvSpPr/>
            <p:nvPr/>
          </p:nvSpPr>
          <p:spPr>
            <a:xfrm>
              <a:off x="4787900" y="1753737"/>
              <a:ext cx="4176714" cy="1300359"/>
            </a:xfrm>
            <a:prstGeom prst="rect">
              <a:avLst/>
            </a:prstGeom>
            <a:solidFill>
              <a:srgbClr val="002060"/>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TextBox 11">
              <a:extLst>
                <a:ext uri="{FF2B5EF4-FFF2-40B4-BE49-F238E27FC236}">
                  <a16:creationId xmlns:a16="http://schemas.microsoft.com/office/drawing/2014/main" id="{1FA17DA5-5623-B99A-806F-9549C46DACA6}"/>
                </a:ext>
              </a:extLst>
            </p:cNvPr>
            <p:cNvSpPr txBox="1"/>
            <p:nvPr/>
          </p:nvSpPr>
          <p:spPr>
            <a:xfrm>
              <a:off x="5970896" y="1835624"/>
              <a:ext cx="2005436" cy="276999"/>
            </a:xfrm>
            <a:prstGeom prst="rect">
              <a:avLst/>
            </a:prstGeom>
            <a:noFill/>
          </p:spPr>
          <p:txBody>
            <a:bodyPr wrap="square">
              <a:spAutoFit/>
            </a:bodyPr>
            <a:lstStyle/>
            <a:p>
              <a:pPr algn="ctr"/>
              <a:r>
                <a:rPr lang="hr-HR" sz="1200" b="1" dirty="0">
                  <a:solidFill>
                    <a:schemeClr val="bg1"/>
                  </a:solidFill>
                </a:rPr>
                <a:t>Vizija Društva</a:t>
              </a:r>
              <a:endParaRPr lang="hr-HR" sz="1200" dirty="0">
                <a:solidFill>
                  <a:schemeClr val="bg1"/>
                </a:solidFill>
              </a:endParaRPr>
            </a:p>
          </p:txBody>
        </p:sp>
        <p:sp>
          <p:nvSpPr>
            <p:cNvPr id="13" name="TextBox 12">
              <a:extLst>
                <a:ext uri="{FF2B5EF4-FFF2-40B4-BE49-F238E27FC236}">
                  <a16:creationId xmlns:a16="http://schemas.microsoft.com/office/drawing/2014/main" id="{0D89330F-8789-4EF5-9DDD-D71F85535550}"/>
                </a:ext>
              </a:extLst>
            </p:cNvPr>
            <p:cNvSpPr txBox="1"/>
            <p:nvPr/>
          </p:nvSpPr>
          <p:spPr>
            <a:xfrm>
              <a:off x="4874714" y="2248757"/>
              <a:ext cx="4053386" cy="646331"/>
            </a:xfrm>
            <a:prstGeom prst="rect">
              <a:avLst/>
            </a:prstGeom>
            <a:noFill/>
          </p:spPr>
          <p:txBody>
            <a:bodyPr wrap="square">
              <a:spAutoFit/>
            </a:bodyPr>
            <a:lstStyle/>
            <a:p>
              <a:pPr algn="just"/>
              <a:r>
                <a:rPr lang="hr-HR" sz="1200" dirty="0">
                  <a:solidFill>
                    <a:schemeClr val="bg1"/>
                  </a:solidFill>
                </a:rPr>
                <a:t>Unaprijediti kvalitetu usluge javne vodoopskrbe i odvodnje, zadovoljstvo korisnika usluga, zaposlenika i lokalnih zajednica u kojima Društvo djeluje.</a:t>
              </a:r>
            </a:p>
          </p:txBody>
        </p:sp>
      </p:grpSp>
      <p:sp>
        <p:nvSpPr>
          <p:cNvPr id="14" name="Rectangle 13">
            <a:extLst>
              <a:ext uri="{FF2B5EF4-FFF2-40B4-BE49-F238E27FC236}">
                <a16:creationId xmlns:a16="http://schemas.microsoft.com/office/drawing/2014/main" id="{04CDFCFC-ABD3-DF31-EF2F-655DC5811EFD}"/>
              </a:ext>
            </a:extLst>
          </p:cNvPr>
          <p:cNvSpPr/>
          <p:nvPr/>
        </p:nvSpPr>
        <p:spPr>
          <a:xfrm>
            <a:off x="215900" y="2976073"/>
            <a:ext cx="8712200" cy="2971800"/>
          </a:xfrm>
          <a:prstGeom prst="rect">
            <a:avLst/>
          </a:prstGeom>
          <a:solidFill>
            <a:schemeClr val="bg1">
              <a:lumMod val="50000"/>
            </a:schemeClr>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sz="1200" dirty="0">
                <a:solidFill>
                  <a:schemeClr val="bg1"/>
                </a:solidFill>
              </a:rPr>
              <a:t>Ciljevi Društva:</a:t>
            </a:r>
          </a:p>
          <a:p>
            <a:endParaRPr lang="hr-HR" sz="1200" dirty="0">
              <a:solidFill>
                <a:schemeClr val="bg1"/>
              </a:solidFill>
            </a:endParaRPr>
          </a:p>
          <a:p>
            <a:pPr marL="171450" indent="-171450">
              <a:buClr>
                <a:srgbClr val="BE9A30"/>
              </a:buClr>
              <a:buFont typeface="Arial" panose="020B0604020202020204" pitchFamily="34" charset="0"/>
              <a:buChar char="•"/>
            </a:pPr>
            <a:r>
              <a:rPr lang="hr-HR" sz="1200" dirty="0">
                <a:solidFill>
                  <a:schemeClr val="bg1"/>
                </a:solidFill>
              </a:rPr>
              <a:t>opskrba korisnika pitkom i zdravstveno ispravnom vodom</a:t>
            </a:r>
          </a:p>
          <a:p>
            <a:pPr marL="171450" indent="-171450">
              <a:buClr>
                <a:srgbClr val="BE9A30"/>
              </a:buClr>
              <a:buFont typeface="Arial" panose="020B0604020202020204" pitchFamily="34" charset="0"/>
              <a:buChar char="•"/>
            </a:pPr>
            <a:r>
              <a:rPr lang="hr-HR" sz="1200" dirty="0">
                <a:solidFill>
                  <a:schemeClr val="bg1"/>
                </a:solidFill>
              </a:rPr>
              <a:t>održavanje vodovodne i kanalizacijske mreže</a:t>
            </a:r>
          </a:p>
          <a:p>
            <a:pPr marL="171450" indent="-171450">
              <a:buClr>
                <a:srgbClr val="BE9A30"/>
              </a:buClr>
              <a:buFont typeface="Arial" panose="020B0604020202020204" pitchFamily="34" charset="0"/>
              <a:buChar char="•"/>
            </a:pPr>
            <a:r>
              <a:rPr lang="hr-HR" sz="1200" dirty="0">
                <a:solidFill>
                  <a:schemeClr val="bg1"/>
                </a:solidFill>
              </a:rPr>
              <a:t>povećanje priključenosti na sustav vodoopskrbe i odvodnje</a:t>
            </a:r>
          </a:p>
          <a:p>
            <a:pPr marL="171450" indent="-171450">
              <a:buClr>
                <a:srgbClr val="BE9A30"/>
              </a:buClr>
              <a:buFont typeface="Arial" panose="020B0604020202020204" pitchFamily="34" charset="0"/>
              <a:buChar char="•"/>
            </a:pPr>
            <a:r>
              <a:rPr lang="hr-HR" sz="1200" dirty="0">
                <a:solidFill>
                  <a:schemeClr val="bg1"/>
                </a:solidFill>
              </a:rPr>
              <a:t>izgradnja vodovodne mreže u naseljima u kojima nije provedena</a:t>
            </a:r>
          </a:p>
          <a:p>
            <a:pPr marL="171450" indent="-171450">
              <a:buClr>
                <a:srgbClr val="BE9A30"/>
              </a:buClr>
              <a:buFont typeface="Arial" panose="020B0604020202020204" pitchFamily="34" charset="0"/>
              <a:buChar char="•"/>
            </a:pPr>
            <a:r>
              <a:rPr lang="hr-HR" sz="1200" dirty="0">
                <a:solidFill>
                  <a:schemeClr val="bg1"/>
                </a:solidFill>
              </a:rPr>
              <a:t>rekonstrukcija i razvoj postojeće vodno-komunalne infrastrukture</a:t>
            </a:r>
          </a:p>
          <a:p>
            <a:pPr marL="171450" indent="-171450">
              <a:buClr>
                <a:srgbClr val="BE9A30"/>
              </a:buClr>
              <a:buFont typeface="Arial" panose="020B0604020202020204" pitchFamily="34" charset="0"/>
              <a:buChar char="•"/>
            </a:pPr>
            <a:r>
              <a:rPr lang="hr-HR" sz="1200" dirty="0">
                <a:solidFill>
                  <a:schemeClr val="bg1"/>
                </a:solidFill>
              </a:rPr>
              <a:t>rekonstrukcija i nadogradnja NUS-a</a:t>
            </a:r>
          </a:p>
          <a:p>
            <a:pPr marL="171450" indent="-171450">
              <a:buClr>
                <a:srgbClr val="BE9A30"/>
              </a:buClr>
              <a:buFont typeface="Arial" panose="020B0604020202020204" pitchFamily="34" charset="0"/>
              <a:buChar char="•"/>
            </a:pPr>
            <a:r>
              <a:rPr lang="hr-HR" sz="1200" dirty="0">
                <a:solidFill>
                  <a:schemeClr val="bg1"/>
                </a:solidFill>
              </a:rPr>
              <a:t>smanjenje gubitaka vode</a:t>
            </a:r>
          </a:p>
          <a:p>
            <a:pPr marL="171450" indent="-171450">
              <a:buClr>
                <a:srgbClr val="BE9A30"/>
              </a:buClr>
              <a:buFont typeface="Arial" panose="020B0604020202020204" pitchFamily="34" charset="0"/>
              <a:buChar char="•"/>
            </a:pPr>
            <a:r>
              <a:rPr lang="hr-HR" sz="1200" dirty="0">
                <a:solidFill>
                  <a:schemeClr val="bg1"/>
                </a:solidFill>
              </a:rPr>
              <a:t>učinkovito upravljanje UPOV-ima.</a:t>
            </a:r>
          </a:p>
          <a:p>
            <a:endParaRPr lang="hr-HR" sz="1200" dirty="0">
              <a:solidFill>
                <a:schemeClr val="bg1"/>
              </a:solidFill>
            </a:endParaRPr>
          </a:p>
          <a:p>
            <a:r>
              <a:rPr lang="hr-HR" sz="1200" dirty="0">
                <a:solidFill>
                  <a:schemeClr val="bg1"/>
                </a:solidFill>
              </a:rPr>
              <a:t>U ostvarenju svojih ciljeva Društvo se vodi svojim organizacijskim vrijednostima te načelima stručnosti i odgovornosti kojima se rukovodi u svom poslovanju, uvažavajući potrebe korisnika i ispunjavajući obveze u roku.</a:t>
            </a:r>
          </a:p>
        </p:txBody>
      </p:sp>
    </p:spTree>
    <p:extLst>
      <p:ext uri="{BB962C8B-B14F-4D97-AF65-F5344CB8AC3E}">
        <p14:creationId xmlns:p14="http://schemas.microsoft.com/office/powerpoint/2010/main" val="1938848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718F1-347A-D747-60DE-53105D02C822}"/>
            </a:ext>
          </a:extLst>
        </p:cNvPr>
        <p:cNvGrpSpPr/>
        <p:nvPr/>
      </p:nvGrpSpPr>
      <p:grpSpPr>
        <a:xfrm>
          <a:off x="0" y="0"/>
          <a:ext cx="0" cy="0"/>
          <a:chOff x="0" y="0"/>
          <a:chExt cx="0" cy="0"/>
        </a:xfrm>
      </p:grpSpPr>
      <p:sp>
        <p:nvSpPr>
          <p:cNvPr id="15362" name="Naslov 2">
            <a:extLst>
              <a:ext uri="{FF2B5EF4-FFF2-40B4-BE49-F238E27FC236}">
                <a16:creationId xmlns:a16="http://schemas.microsoft.com/office/drawing/2014/main" id="{E76BA640-789B-3920-78A8-CA9AA5BE7B21}"/>
              </a:ext>
            </a:extLst>
          </p:cNvPr>
          <p:cNvSpPr>
            <a:spLocks noGrp="1" noChangeArrowheads="1"/>
          </p:cNvSpPr>
          <p:nvPr>
            <p:ph type="title"/>
          </p:nvPr>
        </p:nvSpPr>
        <p:spPr>
          <a:xfrm>
            <a:off x="0" y="-131291"/>
            <a:ext cx="8001000" cy="731838"/>
          </a:xfrm>
        </p:spPr>
        <p:txBody>
          <a:bodyPr>
            <a:normAutofit/>
          </a:bodyPr>
          <a:lstStyle/>
          <a:p>
            <a:pPr eaLnBrk="1" hangingPunct="1"/>
            <a:r>
              <a:rPr lang="hr-HR" altLang="sr-Latn-RS" dirty="0">
                <a:latin typeface="+mj-lt"/>
              </a:rPr>
              <a:t>Opći podaci o Društvu</a:t>
            </a:r>
            <a:r>
              <a:rPr lang="hr-HR" altLang="en-US" dirty="0">
                <a:latin typeface="+mj-lt"/>
              </a:rPr>
              <a:t> </a:t>
            </a:r>
            <a:br>
              <a:rPr lang="hr-HR" altLang="en-US" dirty="0">
                <a:latin typeface="+mj-lt"/>
              </a:rPr>
            </a:br>
            <a:r>
              <a:rPr lang="hr-HR" altLang="en-US" dirty="0">
                <a:latin typeface="+mj-lt"/>
              </a:rPr>
              <a:t>SWOT analiza</a:t>
            </a:r>
          </a:p>
        </p:txBody>
      </p:sp>
      <p:grpSp>
        <p:nvGrpSpPr>
          <p:cNvPr id="8" name="Grupa 7">
            <a:extLst>
              <a:ext uri="{FF2B5EF4-FFF2-40B4-BE49-F238E27FC236}">
                <a16:creationId xmlns:a16="http://schemas.microsoft.com/office/drawing/2014/main" id="{C76FA2A6-8EB0-17B1-923F-59B3EAAEB72A}"/>
              </a:ext>
            </a:extLst>
          </p:cNvPr>
          <p:cNvGrpSpPr/>
          <p:nvPr/>
        </p:nvGrpSpPr>
        <p:grpSpPr>
          <a:xfrm>
            <a:off x="179383" y="583964"/>
            <a:ext cx="4430662" cy="3088755"/>
            <a:chOff x="179383" y="583964"/>
            <a:chExt cx="4430662" cy="3088755"/>
          </a:xfrm>
        </p:grpSpPr>
        <p:sp>
          <p:nvSpPr>
            <p:cNvPr id="2" name="TextBox 1">
              <a:extLst>
                <a:ext uri="{FF2B5EF4-FFF2-40B4-BE49-F238E27FC236}">
                  <a16:creationId xmlns:a16="http://schemas.microsoft.com/office/drawing/2014/main" id="{EAB78280-51FC-2227-C3E0-35C888093740}"/>
                </a:ext>
              </a:extLst>
            </p:cNvPr>
            <p:cNvSpPr txBox="1"/>
            <p:nvPr/>
          </p:nvSpPr>
          <p:spPr>
            <a:xfrm>
              <a:off x="179383" y="583964"/>
              <a:ext cx="4430662" cy="276999"/>
            </a:xfrm>
            <a:prstGeom prst="rect">
              <a:avLst/>
            </a:prstGeom>
            <a:solidFill>
              <a:srgbClr val="40B04D"/>
            </a:solidFill>
          </p:spPr>
          <p:txBody>
            <a:bodyPr wrap="square" rtlCol="0">
              <a:spAutoFit/>
            </a:bodyPr>
            <a:lstStyle/>
            <a:p>
              <a:pPr>
                <a:spcBef>
                  <a:spcPts val="200"/>
                </a:spcBef>
                <a:spcAft>
                  <a:spcPts val="200"/>
                </a:spcAft>
              </a:pPr>
              <a:r>
                <a:rPr lang="hr-HR" sz="1200" b="1" dirty="0">
                  <a:latin typeface="+mj-lt"/>
                </a:rPr>
                <a:t>SNAGE</a:t>
              </a:r>
            </a:p>
          </p:txBody>
        </p:sp>
        <p:sp>
          <p:nvSpPr>
            <p:cNvPr id="5" name="Rectangle 4">
              <a:extLst>
                <a:ext uri="{FF2B5EF4-FFF2-40B4-BE49-F238E27FC236}">
                  <a16:creationId xmlns:a16="http://schemas.microsoft.com/office/drawing/2014/main" id="{8C4AB809-8DF6-AA6F-5B0B-A445B173D90D}"/>
                </a:ext>
              </a:extLst>
            </p:cNvPr>
            <p:cNvSpPr/>
            <p:nvPr/>
          </p:nvSpPr>
          <p:spPr>
            <a:xfrm>
              <a:off x="179383" y="860962"/>
              <a:ext cx="4430662" cy="2811757"/>
            </a:xfrm>
            <a:prstGeom prst="rect">
              <a:avLst/>
            </a:prstGeom>
            <a:solidFill>
              <a:srgbClr val="00206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TextBox 9">
              <a:extLst>
                <a:ext uri="{FF2B5EF4-FFF2-40B4-BE49-F238E27FC236}">
                  <a16:creationId xmlns:a16="http://schemas.microsoft.com/office/drawing/2014/main" id="{E64E486F-5FB4-5F32-30A7-6E234755044C}"/>
                </a:ext>
              </a:extLst>
            </p:cNvPr>
            <p:cNvSpPr txBox="1"/>
            <p:nvPr/>
          </p:nvSpPr>
          <p:spPr>
            <a:xfrm>
              <a:off x="259307" y="1112293"/>
              <a:ext cx="4107969" cy="2139047"/>
            </a:xfrm>
            <a:prstGeom prst="rect">
              <a:avLst/>
            </a:prstGeom>
            <a:noFill/>
          </p:spPr>
          <p:txBody>
            <a:bodyPr wrap="square">
              <a:spAutoFit/>
            </a:bodyPr>
            <a:lstStyle/>
            <a:p>
              <a:pPr marL="171450" indent="-171450" algn="just">
                <a:buFont typeface="Wingdings" panose="05000000000000000000" pitchFamily="2" charset="2"/>
                <a:buChar char="ü"/>
              </a:pPr>
              <a:r>
                <a:rPr lang="hr-HR" sz="1100" dirty="0">
                  <a:solidFill>
                    <a:schemeClr val="bg1"/>
                  </a:solidFill>
                </a:rPr>
                <a:t>Opskrba vodom je nužna usluga sa stabilnom i neelastičnom potražnjom, osiguravajući relativnu sigurnost prihoda.</a:t>
              </a:r>
            </a:p>
            <a:p>
              <a:pPr marL="171450" indent="-171450" algn="just">
                <a:buFont typeface="Wingdings" panose="05000000000000000000" pitchFamily="2" charset="2"/>
                <a:buChar char="ü"/>
              </a:pPr>
              <a:r>
                <a:rPr lang="hr-HR" sz="1100" dirty="0">
                  <a:solidFill>
                    <a:schemeClr val="bg1"/>
                  </a:solidFill>
                </a:rPr>
                <a:t>Društvo posluje kao prirodni monopol na svom uslužnom području, što rezultira niskom ili nepostojećom direktnom konkurencijom.</a:t>
              </a:r>
            </a:p>
            <a:p>
              <a:pPr marL="171450" indent="-171450" algn="just">
                <a:buFont typeface="Wingdings" panose="05000000000000000000" pitchFamily="2" charset="2"/>
                <a:buChar char="ü"/>
              </a:pPr>
              <a:r>
                <a:rPr lang="hr-HR" sz="1100" dirty="0">
                  <a:solidFill>
                    <a:schemeClr val="bg1"/>
                  </a:solidFill>
                </a:rPr>
                <a:t>Postojanje značajnih „prihoda budućeg razdoblja” u bilanci ukazuje na sposobnost privlačenja bespovratnih sredstava za financiranje kapitalnih ulaganja.</a:t>
              </a:r>
            </a:p>
            <a:p>
              <a:pPr marL="171450" indent="-171450" algn="just">
                <a:buFont typeface="Wingdings" panose="05000000000000000000" pitchFamily="2" charset="2"/>
                <a:buChar char="ü"/>
              </a:pPr>
              <a:r>
                <a:rPr lang="hr-HR" sz="1100" dirty="0">
                  <a:solidFill>
                    <a:schemeClr val="bg1"/>
                  </a:solidFill>
                </a:rPr>
                <a:t>Lika je bogata vodnim resursima, što potencijalno osigurava dugoročnu dostupnost sirovine, iako kvaliteta i kapacitet zahtijevaju stalno upravljanje.</a:t>
              </a:r>
            </a:p>
            <a:p>
              <a:endParaRPr lang="hr-HR" sz="1200" dirty="0">
                <a:solidFill>
                  <a:schemeClr val="bg1"/>
                </a:solidFill>
              </a:endParaRPr>
            </a:p>
          </p:txBody>
        </p:sp>
      </p:grpSp>
      <p:grpSp>
        <p:nvGrpSpPr>
          <p:cNvPr id="12" name="Grupa 11">
            <a:extLst>
              <a:ext uri="{FF2B5EF4-FFF2-40B4-BE49-F238E27FC236}">
                <a16:creationId xmlns:a16="http://schemas.microsoft.com/office/drawing/2014/main" id="{F8495C68-405B-95C4-8EF0-ED3461C99FE1}"/>
              </a:ext>
            </a:extLst>
          </p:cNvPr>
          <p:cNvGrpSpPr/>
          <p:nvPr/>
        </p:nvGrpSpPr>
        <p:grpSpPr>
          <a:xfrm>
            <a:off x="4751382" y="583965"/>
            <a:ext cx="4274648" cy="3103501"/>
            <a:chOff x="4751382" y="583965"/>
            <a:chExt cx="4274648" cy="3103501"/>
          </a:xfrm>
        </p:grpSpPr>
        <p:sp>
          <p:nvSpPr>
            <p:cNvPr id="11" name="Rectangle 10">
              <a:extLst>
                <a:ext uri="{FF2B5EF4-FFF2-40B4-BE49-F238E27FC236}">
                  <a16:creationId xmlns:a16="http://schemas.microsoft.com/office/drawing/2014/main" id="{3A4BD33C-F2BE-577F-8698-E86F199EF85E}"/>
                </a:ext>
              </a:extLst>
            </p:cNvPr>
            <p:cNvSpPr/>
            <p:nvPr/>
          </p:nvSpPr>
          <p:spPr>
            <a:xfrm>
              <a:off x="4751383" y="860963"/>
              <a:ext cx="4274647" cy="2826503"/>
            </a:xfrm>
            <a:prstGeom prst="rect">
              <a:avLst/>
            </a:prstGeom>
            <a:solidFill>
              <a:srgbClr val="00206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3" name="TextBox 12">
              <a:extLst>
                <a:ext uri="{FF2B5EF4-FFF2-40B4-BE49-F238E27FC236}">
                  <a16:creationId xmlns:a16="http://schemas.microsoft.com/office/drawing/2014/main" id="{BBE21EEE-3255-308D-D26C-4DCD73F610BD}"/>
                </a:ext>
              </a:extLst>
            </p:cNvPr>
            <p:cNvSpPr txBox="1"/>
            <p:nvPr/>
          </p:nvSpPr>
          <p:spPr>
            <a:xfrm>
              <a:off x="4751382" y="942806"/>
              <a:ext cx="4133311" cy="2729914"/>
            </a:xfrm>
            <a:prstGeom prst="rect">
              <a:avLst/>
            </a:prstGeom>
            <a:noFill/>
          </p:spPr>
          <p:txBody>
            <a:bodyPr wrap="square">
              <a:spAutoFit/>
            </a:bodyPr>
            <a:lstStyle/>
            <a:p>
              <a:pPr marL="171450" indent="-171450">
                <a:buFont typeface="Wingdings" panose="05000000000000000000" pitchFamily="2" charset="2"/>
                <a:buChar char="ü"/>
              </a:pPr>
              <a:r>
                <a:rPr lang="hr-HR" sz="1100" dirty="0">
                  <a:solidFill>
                    <a:schemeClr val="bg1"/>
                  </a:solidFill>
                </a:rPr>
                <a:t>Mogućnost nastavka financiranja velikih infrastrukturnih projekata kroz dostupne EU programe za zaštitu okoliša i vodno gospodarstvo.</a:t>
              </a:r>
            </a:p>
            <a:p>
              <a:pPr marL="171450" indent="-171450">
                <a:buFont typeface="Wingdings" panose="05000000000000000000" pitchFamily="2" charset="2"/>
                <a:buChar char="ü"/>
              </a:pPr>
              <a:r>
                <a:rPr lang="hr-HR" sz="1100" dirty="0">
                  <a:solidFill>
                    <a:schemeClr val="bg1"/>
                  </a:solidFill>
                </a:rPr>
                <a:t>Implementacija planiranih ulaganja (mreža, oprema, laboratorij) prilika je za smanjenje gubitaka vode, poboljšanje kvalitete usluge i optimizaciju operativnih troškova.</a:t>
              </a:r>
            </a:p>
            <a:p>
              <a:pPr marL="171450" indent="-171450">
                <a:buFont typeface="Wingdings" panose="05000000000000000000" pitchFamily="2" charset="2"/>
                <a:buChar char="ü"/>
              </a:pPr>
              <a:r>
                <a:rPr lang="hr-HR" sz="1100" dirty="0">
                  <a:solidFill>
                    <a:schemeClr val="bg1"/>
                  </a:solidFill>
                </a:rPr>
                <a:t>Potencijalni rast turizma i gospodarskih aktivnosti u Lici može dovesti do povećanja potražnje za vodom i širenjem baze korisnika.</a:t>
              </a:r>
            </a:p>
            <a:p>
              <a:pPr marL="171450" indent="-171450">
                <a:buFont typeface="Wingdings" panose="05000000000000000000" pitchFamily="2" charset="2"/>
                <a:buChar char="ü"/>
              </a:pPr>
              <a:r>
                <a:rPr lang="hr-HR" sz="1100" dirty="0">
                  <a:solidFill>
                    <a:schemeClr val="bg1"/>
                  </a:solidFill>
                </a:rPr>
                <a:t>Uvođenje pametnih vodomjera, naprednih sustava za detekciju kvarova i digitalizacija poslovanja mogu dodatno unaprijediti efikasnost.</a:t>
              </a:r>
            </a:p>
            <a:p>
              <a:pPr marL="171450" indent="-171450">
                <a:buFont typeface="Wingdings" panose="05000000000000000000" pitchFamily="2" charset="2"/>
                <a:buChar char="ü"/>
              </a:pPr>
              <a:r>
                <a:rPr lang="hr-HR" sz="1100" dirty="0">
                  <a:solidFill>
                    <a:schemeClr val="bg1"/>
                  </a:solidFill>
                </a:rPr>
                <a:t>Rastući fokus na zaštitu vodnih resursa može pozitivno utjecati na imidž tvrtke i potencijalno otvoriti nove linije financiranja ili projekata.</a:t>
              </a:r>
            </a:p>
          </p:txBody>
        </p:sp>
        <p:sp>
          <p:nvSpPr>
            <p:cNvPr id="3" name="TekstniOkvir 2">
              <a:extLst>
                <a:ext uri="{FF2B5EF4-FFF2-40B4-BE49-F238E27FC236}">
                  <a16:creationId xmlns:a16="http://schemas.microsoft.com/office/drawing/2014/main" id="{CB8D4A59-21D6-2263-EA16-E0E4E272B56E}"/>
                </a:ext>
              </a:extLst>
            </p:cNvPr>
            <p:cNvSpPr txBox="1"/>
            <p:nvPr/>
          </p:nvSpPr>
          <p:spPr>
            <a:xfrm>
              <a:off x="4751382" y="583965"/>
              <a:ext cx="4274647" cy="276999"/>
            </a:xfrm>
            <a:prstGeom prst="rect">
              <a:avLst/>
            </a:prstGeom>
            <a:solidFill>
              <a:schemeClr val="accent3"/>
            </a:solidFill>
          </p:spPr>
          <p:txBody>
            <a:bodyPr wrap="square" rtlCol="0">
              <a:spAutoFit/>
            </a:bodyPr>
            <a:lstStyle/>
            <a:p>
              <a:r>
                <a:rPr lang="hr-HR" sz="1200" b="1" dirty="0">
                  <a:latin typeface="+mn-lt"/>
                </a:rPr>
                <a:t>PRILIKE</a:t>
              </a:r>
            </a:p>
          </p:txBody>
        </p:sp>
      </p:grpSp>
      <p:grpSp>
        <p:nvGrpSpPr>
          <p:cNvPr id="21" name="Grupa 20">
            <a:extLst>
              <a:ext uri="{FF2B5EF4-FFF2-40B4-BE49-F238E27FC236}">
                <a16:creationId xmlns:a16="http://schemas.microsoft.com/office/drawing/2014/main" id="{A068D895-2E40-8D9F-2611-AE751E4B5122}"/>
              </a:ext>
            </a:extLst>
          </p:cNvPr>
          <p:cNvGrpSpPr/>
          <p:nvPr/>
        </p:nvGrpSpPr>
        <p:grpSpPr>
          <a:xfrm>
            <a:off x="179388" y="3746793"/>
            <a:ext cx="4430663" cy="2655104"/>
            <a:chOff x="179388" y="3746793"/>
            <a:chExt cx="4430663" cy="2655104"/>
          </a:xfrm>
        </p:grpSpPr>
        <p:sp>
          <p:nvSpPr>
            <p:cNvPr id="4" name="Rectangle 4">
              <a:extLst>
                <a:ext uri="{FF2B5EF4-FFF2-40B4-BE49-F238E27FC236}">
                  <a16:creationId xmlns:a16="http://schemas.microsoft.com/office/drawing/2014/main" id="{3755D60B-F1C9-64F2-55F5-DC4D80C3ED54}"/>
                </a:ext>
              </a:extLst>
            </p:cNvPr>
            <p:cNvSpPr/>
            <p:nvPr/>
          </p:nvSpPr>
          <p:spPr>
            <a:xfrm>
              <a:off x="179389" y="4109074"/>
              <a:ext cx="4430662" cy="2292823"/>
            </a:xfrm>
            <a:prstGeom prst="rect">
              <a:avLst/>
            </a:prstGeom>
            <a:solidFill>
              <a:srgbClr val="00206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r-HR" sz="1100" dirty="0"/>
            </a:p>
          </p:txBody>
        </p:sp>
        <p:sp>
          <p:nvSpPr>
            <p:cNvPr id="14" name="Rectangle 13">
              <a:extLst>
                <a:ext uri="{FF2B5EF4-FFF2-40B4-BE49-F238E27FC236}">
                  <a16:creationId xmlns:a16="http://schemas.microsoft.com/office/drawing/2014/main" id="{A513785C-505D-141E-E5B0-40AA5292B31C}"/>
                </a:ext>
              </a:extLst>
            </p:cNvPr>
            <p:cNvSpPr/>
            <p:nvPr/>
          </p:nvSpPr>
          <p:spPr>
            <a:xfrm>
              <a:off x="179388" y="3746793"/>
              <a:ext cx="4430657" cy="354512"/>
            </a:xfrm>
            <a:prstGeom prst="rect">
              <a:avLst/>
            </a:prstGeom>
            <a:solidFill>
              <a:srgbClr val="DD6F15"/>
            </a:solidFill>
            <a:ln w="3175">
              <a:solidFill>
                <a:srgbClr val="2926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sz="1200" b="1" dirty="0">
                  <a:solidFill>
                    <a:schemeClr val="tx1"/>
                  </a:solidFill>
                </a:rPr>
                <a:t>SLABOSTI</a:t>
              </a:r>
            </a:p>
          </p:txBody>
        </p:sp>
        <p:sp>
          <p:nvSpPr>
            <p:cNvPr id="6" name="TextBox 9">
              <a:extLst>
                <a:ext uri="{FF2B5EF4-FFF2-40B4-BE49-F238E27FC236}">
                  <a16:creationId xmlns:a16="http://schemas.microsoft.com/office/drawing/2014/main" id="{E66C08CE-2C1A-0D45-7831-5B3B1DE83E3E}"/>
                </a:ext>
              </a:extLst>
            </p:cNvPr>
            <p:cNvSpPr txBox="1"/>
            <p:nvPr/>
          </p:nvSpPr>
          <p:spPr>
            <a:xfrm>
              <a:off x="245034" y="4205664"/>
              <a:ext cx="4326971" cy="2139047"/>
            </a:xfrm>
            <a:prstGeom prst="rect">
              <a:avLst/>
            </a:prstGeom>
            <a:noFill/>
          </p:spPr>
          <p:txBody>
            <a:bodyPr wrap="square">
              <a:spAutoFit/>
            </a:bodyPr>
            <a:lstStyle/>
            <a:p>
              <a:pPr marL="171450" indent="-171450">
                <a:buFont typeface="Wingdings" panose="05000000000000000000" pitchFamily="2" charset="2"/>
                <a:buChar char="ü"/>
              </a:pPr>
              <a:r>
                <a:rPr lang="hr-HR" sz="1100" dirty="0">
                  <a:solidFill>
                    <a:schemeClr val="bg1"/>
                  </a:solidFill>
                </a:rPr>
                <a:t>Potreba za kontinuiranim i visokim kapitalnim ulaganjima ukazuje na visoku starost postojeće mreže i postrojenja, što generira visoke troškove održavanja i amortizacije te rizik od kvarova.</a:t>
              </a:r>
            </a:p>
            <a:p>
              <a:pPr marL="171450" indent="-171450">
                <a:buFont typeface="Wingdings" panose="05000000000000000000" pitchFamily="2" charset="2"/>
                <a:buChar char="ü"/>
              </a:pPr>
              <a:r>
                <a:rPr lang="hr-HR" sz="1100" dirty="0">
                  <a:solidFill>
                    <a:schemeClr val="bg1"/>
                  </a:solidFill>
                </a:rPr>
                <a:t>Projicirani deficit novca i potreba za financiranjem u 2025.g. ukazuju na ovisnost o vanjskim izvorima financiranja za provedbu investicijskog plana.</a:t>
              </a:r>
            </a:p>
            <a:p>
              <a:pPr marL="171450" indent="-171450">
                <a:buFont typeface="Wingdings" panose="05000000000000000000" pitchFamily="2" charset="2"/>
                <a:buChar char="ü"/>
              </a:pPr>
              <a:r>
                <a:rPr lang="hr-HR" sz="1100" dirty="0">
                  <a:solidFill>
                    <a:schemeClr val="bg1"/>
                  </a:solidFill>
                </a:rPr>
                <a:t>Potreba za ulaganjem u interni laboratorij i sustave prijenosa podataka može ukazivati na prostor za poboljšanje interne efikasnosti i smanjenje gubitaka.</a:t>
              </a:r>
            </a:p>
            <a:p>
              <a:pPr marL="171450" indent="-171450">
                <a:buFont typeface="Wingdings" panose="05000000000000000000" pitchFamily="2" charset="2"/>
                <a:buChar char="ü"/>
              </a:pPr>
              <a:r>
                <a:rPr lang="hr-HR" sz="1100" dirty="0">
                  <a:solidFill>
                    <a:schemeClr val="bg1"/>
                  </a:solidFill>
                </a:rPr>
                <a:t>S obzirom na gustoću naseljenosti područja usluge, troškovi održavanja i izgradnje infrastrukture po korisniku su iznimno visoki.</a:t>
              </a:r>
            </a:p>
            <a:p>
              <a:pPr marL="171450" indent="-171450">
                <a:buFont typeface="Wingdings" panose="05000000000000000000" pitchFamily="2" charset="2"/>
                <a:buChar char="ü"/>
              </a:pPr>
              <a:endParaRPr lang="hr-HR" sz="1200" dirty="0">
                <a:solidFill>
                  <a:schemeClr val="bg1"/>
                </a:solidFill>
              </a:endParaRPr>
            </a:p>
          </p:txBody>
        </p:sp>
      </p:grpSp>
      <p:grpSp>
        <p:nvGrpSpPr>
          <p:cNvPr id="20" name="Grupa 19">
            <a:extLst>
              <a:ext uri="{FF2B5EF4-FFF2-40B4-BE49-F238E27FC236}">
                <a16:creationId xmlns:a16="http://schemas.microsoft.com/office/drawing/2014/main" id="{86EBE178-DEC2-C8D9-1BA1-DA8F2C800D43}"/>
              </a:ext>
            </a:extLst>
          </p:cNvPr>
          <p:cNvGrpSpPr/>
          <p:nvPr/>
        </p:nvGrpSpPr>
        <p:grpSpPr>
          <a:xfrm>
            <a:off x="4751368" y="3754561"/>
            <a:ext cx="4274654" cy="2667093"/>
            <a:chOff x="4751368" y="3754561"/>
            <a:chExt cx="4274654" cy="2667093"/>
          </a:xfrm>
        </p:grpSpPr>
        <p:sp>
          <p:nvSpPr>
            <p:cNvPr id="7" name="Rectangle 4">
              <a:extLst>
                <a:ext uri="{FF2B5EF4-FFF2-40B4-BE49-F238E27FC236}">
                  <a16:creationId xmlns:a16="http://schemas.microsoft.com/office/drawing/2014/main" id="{D3E44D15-D919-6F28-CD53-D51CC4F5C503}"/>
                </a:ext>
              </a:extLst>
            </p:cNvPr>
            <p:cNvSpPr/>
            <p:nvPr/>
          </p:nvSpPr>
          <p:spPr>
            <a:xfrm>
              <a:off x="4751375" y="4109073"/>
              <a:ext cx="4274647" cy="2292824"/>
            </a:xfrm>
            <a:prstGeom prst="rect">
              <a:avLst/>
            </a:prstGeom>
            <a:solidFill>
              <a:srgbClr val="00206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 name="Rectangle 13">
              <a:extLst>
                <a:ext uri="{FF2B5EF4-FFF2-40B4-BE49-F238E27FC236}">
                  <a16:creationId xmlns:a16="http://schemas.microsoft.com/office/drawing/2014/main" id="{EF84158E-9292-297C-C376-C6A5C76AD01A}"/>
                </a:ext>
              </a:extLst>
            </p:cNvPr>
            <p:cNvSpPr/>
            <p:nvPr/>
          </p:nvSpPr>
          <p:spPr>
            <a:xfrm>
              <a:off x="4751374" y="3754561"/>
              <a:ext cx="4274648" cy="354512"/>
            </a:xfrm>
            <a:prstGeom prst="rect">
              <a:avLst/>
            </a:prstGeom>
            <a:solidFill>
              <a:srgbClr val="FF0000"/>
            </a:solidFill>
            <a:ln w="3175">
              <a:solidFill>
                <a:srgbClr val="2926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sz="1200" b="1" dirty="0">
                  <a:solidFill>
                    <a:schemeClr val="tx1"/>
                  </a:solidFill>
                </a:rPr>
                <a:t>PRIJETNJE</a:t>
              </a:r>
            </a:p>
          </p:txBody>
        </p:sp>
        <p:sp>
          <p:nvSpPr>
            <p:cNvPr id="15" name="TextBox 9">
              <a:extLst>
                <a:ext uri="{FF2B5EF4-FFF2-40B4-BE49-F238E27FC236}">
                  <a16:creationId xmlns:a16="http://schemas.microsoft.com/office/drawing/2014/main" id="{C12EA4F4-C2FF-1042-9074-D71FE390C480}"/>
                </a:ext>
              </a:extLst>
            </p:cNvPr>
            <p:cNvSpPr txBox="1"/>
            <p:nvPr/>
          </p:nvSpPr>
          <p:spPr>
            <a:xfrm flipH="1">
              <a:off x="4751368" y="4128719"/>
              <a:ext cx="4178300" cy="2292935"/>
            </a:xfrm>
            <a:prstGeom prst="rect">
              <a:avLst/>
            </a:prstGeom>
            <a:noFill/>
          </p:spPr>
          <p:txBody>
            <a:bodyPr wrap="square">
              <a:spAutoFit/>
            </a:bodyPr>
            <a:lstStyle/>
            <a:p>
              <a:pPr marL="171450" indent="-171450">
                <a:buFont typeface="Wingdings" panose="05000000000000000000" pitchFamily="2" charset="2"/>
                <a:buChar char="ü"/>
              </a:pPr>
              <a:r>
                <a:rPr lang="hr-HR" sz="1100" dirty="0">
                  <a:solidFill>
                    <a:schemeClr val="bg1"/>
                  </a:solidFill>
                </a:rPr>
                <a:t>Moguće izmjene u zakonskoj regulativi vezanoj za cijene vodnih usluga, standardi kvalitete vode i okolišni zahtjevi mogu utjecati na profitabilnost i operativne troškove.</a:t>
              </a:r>
            </a:p>
            <a:p>
              <a:pPr marL="171450" indent="-171450">
                <a:buFont typeface="Wingdings" panose="05000000000000000000" pitchFamily="2" charset="2"/>
                <a:buChar char="ü"/>
              </a:pPr>
              <a:r>
                <a:rPr lang="hr-HR" sz="1100" dirty="0">
                  <a:solidFill>
                    <a:schemeClr val="bg1"/>
                  </a:solidFill>
                </a:rPr>
                <a:t>Povećanje cijene energije, kemikalija, građevinskog materijala i usluga može negativno utjecati na operativne troškove i isplativost planiranih investicija.</a:t>
              </a:r>
            </a:p>
            <a:p>
              <a:pPr marL="171450" indent="-171450">
                <a:buFont typeface="Wingdings" panose="05000000000000000000" pitchFamily="2" charset="2"/>
                <a:buChar char="ü"/>
              </a:pPr>
              <a:r>
                <a:rPr lang="hr-HR" sz="1100" dirty="0">
                  <a:solidFill>
                    <a:schemeClr val="bg1"/>
                  </a:solidFill>
                </a:rPr>
                <a:t>Ekstremni vremenski uvjeti (suše, poplave) mogu utjecati na raspoloživost i kvalitetu vodnih resursa te zahtijevati dodatna ulaganja u prilagodbu infrastrukture.</a:t>
              </a:r>
            </a:p>
            <a:p>
              <a:pPr marL="171450" indent="-171450">
                <a:buFont typeface="Wingdings" panose="05000000000000000000" pitchFamily="2" charset="2"/>
                <a:buChar char="ü"/>
              </a:pPr>
              <a:r>
                <a:rPr lang="hr-HR" sz="1100" dirty="0">
                  <a:solidFill>
                    <a:schemeClr val="bg1"/>
                  </a:solidFill>
                </a:rPr>
                <a:t>Promjene u prioritetima financiranja na razini EU ili nacionalnoj razini, predstavljaju rizik za realizaciju planova.</a:t>
              </a:r>
            </a:p>
            <a:p>
              <a:pPr marL="171450" indent="-171450">
                <a:buFont typeface="Wingdings" panose="05000000000000000000" pitchFamily="2" charset="2"/>
                <a:buChar char="ü"/>
              </a:pPr>
              <a:r>
                <a:rPr lang="hr-HR" sz="1100" dirty="0">
                  <a:solidFill>
                    <a:schemeClr val="bg1"/>
                  </a:solidFill>
                </a:rPr>
                <a:t>Depopulacija ili stagnacija stanovništva na uslužnom području može dugoročno ograničiti rast potražnje i prihoda.</a:t>
              </a:r>
            </a:p>
          </p:txBody>
        </p:sp>
      </p:grpSp>
    </p:spTree>
    <p:extLst>
      <p:ext uri="{BB962C8B-B14F-4D97-AF65-F5344CB8AC3E}">
        <p14:creationId xmlns:p14="http://schemas.microsoft.com/office/powerpoint/2010/main" val="2643666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4890"/>
                    </a14:imgEffect>
                    <a14:imgEffect>
                      <a14:saturation sat="164000"/>
                    </a14:imgEffect>
                  </a14:imgLayer>
                </a14:imgProps>
              </a:ext>
            </a:extLst>
          </a:blip>
          <a:srcRect/>
          <a:stretch>
            <a:fillRect l="-6000" r="-6000"/>
          </a:stretch>
        </a:blipFill>
        <a:effectLst/>
      </p:bgPr>
    </p:bg>
    <p:spTree>
      <p:nvGrpSpPr>
        <p:cNvPr id="1" name="">
          <a:extLst>
            <a:ext uri="{FF2B5EF4-FFF2-40B4-BE49-F238E27FC236}">
              <a16:creationId xmlns:a16="http://schemas.microsoft.com/office/drawing/2014/main" id="{B42C0032-8094-8757-5C21-96411698034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DA0B4D5-8AAD-4959-3ABF-D40739C5CAFB}"/>
              </a:ext>
            </a:extLst>
          </p:cNvPr>
          <p:cNvSpPr txBox="1"/>
          <p:nvPr/>
        </p:nvSpPr>
        <p:spPr>
          <a:xfrm>
            <a:off x="128588" y="609628"/>
            <a:ext cx="7282116"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sz="3600" b="1" i="0" u="none" strike="noStrike" kern="1200" cap="none" spc="0" normalizeH="0" baseline="0" noProof="0" dirty="0">
                <a:ln>
                  <a:noFill/>
                </a:ln>
                <a:solidFill>
                  <a:srgbClr val="292663"/>
                </a:solidFill>
                <a:effectLst/>
                <a:uLnTx/>
                <a:uFillTx/>
                <a:latin typeface="Calibri"/>
                <a:ea typeface="+mn-ea"/>
                <a:cs typeface="+mn-cs"/>
              </a:rPr>
              <a:t>FINANCIJSKI PLAN</a:t>
            </a:r>
          </a:p>
        </p:txBody>
      </p:sp>
      <p:sp>
        <p:nvSpPr>
          <p:cNvPr id="5" name="TekstniOkvir 4">
            <a:extLst>
              <a:ext uri="{FF2B5EF4-FFF2-40B4-BE49-F238E27FC236}">
                <a16:creationId xmlns:a16="http://schemas.microsoft.com/office/drawing/2014/main" id="{F8513452-F294-1634-8B3F-8DC54BCCB9B0}"/>
              </a:ext>
            </a:extLst>
          </p:cNvPr>
          <p:cNvSpPr txBox="1"/>
          <p:nvPr/>
        </p:nvSpPr>
        <p:spPr>
          <a:xfrm>
            <a:off x="179388" y="1402805"/>
            <a:ext cx="8370934" cy="1682512"/>
          </a:xfrm>
          <a:prstGeom prst="rect">
            <a:avLst/>
          </a:prstGeom>
          <a:noFill/>
        </p:spPr>
        <p:txBody>
          <a:bodyPr wrap="square">
            <a:spAutoFit/>
          </a:bodyPr>
          <a:lstStyle/>
          <a:p>
            <a:pPr>
              <a:spcBef>
                <a:spcPts val="200"/>
              </a:spcBef>
              <a:spcAft>
                <a:spcPts val="200"/>
              </a:spcAft>
            </a:pPr>
            <a:r>
              <a:rPr lang="pl-PL" sz="1000" dirty="0">
                <a:latin typeface="+mj-lt"/>
              </a:rPr>
              <a:t>Financijski plan poslovanja sadrži podatke i pokazatelje vezane uz:</a:t>
            </a:r>
          </a:p>
          <a:p>
            <a:pPr marL="171450" indent="-171450" algn="just">
              <a:spcBef>
                <a:spcPts val="200"/>
              </a:spcBef>
              <a:spcAft>
                <a:spcPts val="200"/>
              </a:spcAft>
              <a:buClr>
                <a:srgbClr val="292663"/>
              </a:buClr>
              <a:buFont typeface="Wingdings" panose="05000000000000000000" pitchFamily="2" charset="2"/>
              <a:buChar char="ü"/>
            </a:pPr>
            <a:r>
              <a:rPr lang="hr-HR" sz="1000" dirty="0"/>
              <a:t>Plan fizičkog obujma pružanja vodnih usluga po organizacijskim jedinicama</a:t>
            </a:r>
          </a:p>
          <a:p>
            <a:pPr marL="171450" indent="-171450" algn="just">
              <a:spcBef>
                <a:spcPts val="200"/>
              </a:spcBef>
              <a:spcAft>
                <a:spcPts val="200"/>
              </a:spcAft>
              <a:buClr>
                <a:srgbClr val="292663"/>
              </a:buClr>
              <a:buFont typeface="Wingdings" panose="05000000000000000000" pitchFamily="2" charset="2"/>
              <a:buChar char="ü"/>
            </a:pPr>
            <a:r>
              <a:rPr lang="hr-HR" sz="1000" dirty="0"/>
              <a:t>Plan upravljanja ljudskim resursima</a:t>
            </a:r>
          </a:p>
          <a:p>
            <a:pPr marL="171450" indent="-171450" algn="just">
              <a:spcBef>
                <a:spcPts val="200"/>
              </a:spcBef>
              <a:spcAft>
                <a:spcPts val="200"/>
              </a:spcAft>
              <a:buClr>
                <a:srgbClr val="292663"/>
              </a:buClr>
              <a:buFont typeface="Wingdings" panose="05000000000000000000" pitchFamily="2" charset="2"/>
              <a:buChar char="ü"/>
            </a:pPr>
            <a:r>
              <a:rPr lang="hr-HR" sz="1000" dirty="0"/>
              <a:t>Plan cijena vodnih usluga</a:t>
            </a:r>
          </a:p>
          <a:p>
            <a:pPr marL="171450" indent="-171450" algn="just">
              <a:spcBef>
                <a:spcPts val="200"/>
              </a:spcBef>
              <a:spcAft>
                <a:spcPts val="200"/>
              </a:spcAft>
              <a:buClr>
                <a:srgbClr val="292663"/>
              </a:buClr>
              <a:buFont typeface="Wingdings" panose="05000000000000000000" pitchFamily="2" charset="2"/>
              <a:buChar char="ü"/>
            </a:pPr>
            <a:r>
              <a:rPr lang="hr-HR" sz="1000" dirty="0"/>
              <a:t>Plan računa dobiti i gubitka</a:t>
            </a:r>
          </a:p>
          <a:p>
            <a:pPr>
              <a:spcBef>
                <a:spcPts val="200"/>
              </a:spcBef>
              <a:spcAft>
                <a:spcPts val="200"/>
              </a:spcAft>
            </a:pPr>
            <a:endParaRPr lang="pl-PL" sz="1000" dirty="0">
              <a:latin typeface="+mj-lt"/>
            </a:endParaRPr>
          </a:p>
          <a:p>
            <a:pPr>
              <a:spcBef>
                <a:spcPts val="200"/>
              </a:spcBef>
              <a:spcAft>
                <a:spcPts val="200"/>
              </a:spcAft>
            </a:pPr>
            <a:r>
              <a:rPr lang="pl-PL" sz="1000" dirty="0">
                <a:latin typeface="+mj-lt"/>
              </a:rPr>
              <a:t>Podaci su dobiveni temeljem važećih zakonskih propisa i već poznatih uvjeta poslovanja, važećih nabavnih cijena i pretpostavljenih količina </a:t>
            </a:r>
          </a:p>
          <a:p>
            <a:pPr>
              <a:spcBef>
                <a:spcPts val="200"/>
              </a:spcBef>
              <a:spcAft>
                <a:spcPts val="200"/>
              </a:spcAft>
            </a:pPr>
            <a:r>
              <a:rPr lang="pl-PL" sz="1000" dirty="0">
                <a:latin typeface="+mj-lt"/>
              </a:rPr>
              <a:t>isporučenih vodnih usluga.</a:t>
            </a:r>
            <a:endParaRPr lang="hr-HR" sz="1000" dirty="0">
              <a:latin typeface="+mj-lt"/>
            </a:endParaRPr>
          </a:p>
        </p:txBody>
      </p:sp>
      <p:pic>
        <p:nvPicPr>
          <p:cNvPr id="3" name="Slika 2">
            <a:extLst>
              <a:ext uri="{FF2B5EF4-FFF2-40B4-BE49-F238E27FC236}">
                <a16:creationId xmlns:a16="http://schemas.microsoft.com/office/drawing/2014/main" id="{5071E35C-07DE-1FFC-B93E-D062ACCAD07D}"/>
              </a:ext>
            </a:extLst>
          </p:cNvPr>
          <p:cNvPicPr>
            <a:picLocks noChangeAspect="1"/>
          </p:cNvPicPr>
          <p:nvPr/>
        </p:nvPicPr>
        <p:blipFill>
          <a:blip r:embed="rId4"/>
          <a:stretch>
            <a:fillRect/>
          </a:stretch>
        </p:blipFill>
        <p:spPr>
          <a:xfrm>
            <a:off x="242887" y="1193509"/>
            <a:ext cx="3780000" cy="20123"/>
          </a:xfrm>
          <a:prstGeom prst="rect">
            <a:avLst/>
          </a:prstGeom>
        </p:spPr>
      </p:pic>
    </p:spTree>
    <p:extLst>
      <p:ext uri="{BB962C8B-B14F-4D97-AF65-F5344CB8AC3E}">
        <p14:creationId xmlns:p14="http://schemas.microsoft.com/office/powerpoint/2010/main" val="3594577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a:extLst>
            <a:ext uri="{FF2B5EF4-FFF2-40B4-BE49-F238E27FC236}">
              <a16:creationId xmlns:a16="http://schemas.microsoft.com/office/drawing/2014/main" id="{985BF82A-5647-1E65-6F61-75FD98B295E4}"/>
            </a:ext>
          </a:extLst>
        </p:cNvPr>
        <p:cNvGrpSpPr/>
        <p:nvPr/>
      </p:nvGrpSpPr>
      <p:grpSpPr>
        <a:xfrm>
          <a:off x="0" y="0"/>
          <a:ext cx="0" cy="0"/>
          <a:chOff x="0" y="0"/>
          <a:chExt cx="0" cy="0"/>
        </a:xfrm>
      </p:grpSpPr>
      <p:sp>
        <p:nvSpPr>
          <p:cNvPr id="14" name="Pravokutnik: zaobljeni kutovi 13">
            <a:extLst>
              <a:ext uri="{FF2B5EF4-FFF2-40B4-BE49-F238E27FC236}">
                <a16:creationId xmlns:a16="http://schemas.microsoft.com/office/drawing/2014/main" id="{C03E5D05-1172-F317-CFCC-BA65F5E3AE20}"/>
              </a:ext>
            </a:extLst>
          </p:cNvPr>
          <p:cNvSpPr/>
          <p:nvPr/>
        </p:nvSpPr>
        <p:spPr>
          <a:xfrm>
            <a:off x="50800" y="1598528"/>
            <a:ext cx="5480050" cy="4065672"/>
          </a:xfrm>
          <a:prstGeom prst="roundRect">
            <a:avLst/>
          </a:prstGeom>
          <a:solidFill>
            <a:schemeClr val="bg2">
              <a:lumMod val="90000"/>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hr-HR" dirty="0"/>
          </a:p>
        </p:txBody>
      </p:sp>
      <p:sp>
        <p:nvSpPr>
          <p:cNvPr id="7" name="Naslov 2">
            <a:extLst>
              <a:ext uri="{FF2B5EF4-FFF2-40B4-BE49-F238E27FC236}">
                <a16:creationId xmlns:a16="http://schemas.microsoft.com/office/drawing/2014/main" id="{051927E2-F7AF-37AA-3912-BC90536A9186}"/>
              </a:ext>
            </a:extLst>
          </p:cNvPr>
          <p:cNvSpPr>
            <a:spLocks noGrp="1" noChangeArrowheads="1"/>
          </p:cNvSpPr>
          <p:nvPr>
            <p:ph type="title"/>
          </p:nvPr>
        </p:nvSpPr>
        <p:spPr>
          <a:xfrm>
            <a:off x="0" y="0"/>
            <a:ext cx="9144000" cy="552450"/>
          </a:xfrm>
          <a:solidFill>
            <a:schemeClr val="tx2">
              <a:lumMod val="75000"/>
            </a:schemeClr>
          </a:solidFill>
        </p:spPr>
        <p:txBody>
          <a:bodyPr>
            <a:normAutofit/>
          </a:bodyPr>
          <a:lstStyle/>
          <a:p>
            <a:pPr eaLnBrk="1" hangingPunct="1"/>
            <a:r>
              <a:rPr lang="hr-HR" altLang="sr-Latn-RS" b="0" dirty="0">
                <a:solidFill>
                  <a:schemeClr val="bg1"/>
                </a:solidFill>
                <a:latin typeface="+mj-lt"/>
              </a:rPr>
              <a:t>Financijski plan: </a:t>
            </a:r>
            <a:r>
              <a:rPr lang="hr-HR" altLang="en-US" sz="1400" b="0" dirty="0">
                <a:solidFill>
                  <a:schemeClr val="bg1"/>
                </a:solidFill>
                <a:latin typeface="+mj-lt"/>
              </a:rPr>
              <a:t>Plan fizičkog obujma pružanja vodnih usluga po organizacijskim jedinicama</a:t>
            </a:r>
            <a:endParaRPr lang="hr-HR" altLang="en-US" b="0" dirty="0">
              <a:solidFill>
                <a:schemeClr val="bg1"/>
              </a:solidFill>
              <a:latin typeface="+mj-lt"/>
            </a:endParaRPr>
          </a:p>
        </p:txBody>
      </p:sp>
      <p:sp>
        <p:nvSpPr>
          <p:cNvPr id="9" name="TekstniOkvir 8">
            <a:extLst>
              <a:ext uri="{FF2B5EF4-FFF2-40B4-BE49-F238E27FC236}">
                <a16:creationId xmlns:a16="http://schemas.microsoft.com/office/drawing/2014/main" id="{38CD4094-A126-D6E3-BC69-39DF033D1CD4}"/>
              </a:ext>
            </a:extLst>
          </p:cNvPr>
          <p:cNvSpPr txBox="1"/>
          <p:nvPr/>
        </p:nvSpPr>
        <p:spPr>
          <a:xfrm>
            <a:off x="120651" y="2146300"/>
            <a:ext cx="5073650" cy="3838743"/>
          </a:xfrm>
          <a:prstGeom prst="rect">
            <a:avLst/>
          </a:prstGeom>
          <a:noFill/>
        </p:spPr>
        <p:txBody>
          <a:bodyPr wrap="square" rtlCol="0">
            <a:spAutoFit/>
          </a:bodyPr>
          <a:lstStyle/>
          <a:p>
            <a:pPr marL="171450" indent="-171450" algn="just">
              <a:lnSpc>
                <a:spcPct val="150000"/>
              </a:lnSpc>
              <a:spcBef>
                <a:spcPts val="200"/>
              </a:spcBef>
              <a:spcAft>
                <a:spcPts val="200"/>
              </a:spcAft>
              <a:buClr>
                <a:srgbClr val="007A37"/>
              </a:buClr>
              <a:buFont typeface="Arial" panose="020B0604020202020204" pitchFamily="34" charset="0"/>
              <a:buChar char="•"/>
            </a:pPr>
            <a:r>
              <a:rPr lang="pl-PL" sz="1000" dirty="0"/>
              <a:t>Plan fizičkog obujma pružanja vodnih usluga po organizacijskim jedinicama za 2025. godinu temelji se na pokazateljima održavanja sustava u ovoj godini (2024.), ali i na trendovima koje prikazuju prethodne godine.</a:t>
            </a:r>
          </a:p>
          <a:p>
            <a:pPr marL="171450" indent="-171450" algn="just">
              <a:lnSpc>
                <a:spcPct val="150000"/>
              </a:lnSpc>
              <a:spcBef>
                <a:spcPts val="200"/>
              </a:spcBef>
              <a:spcAft>
                <a:spcPts val="200"/>
              </a:spcAft>
              <a:buClr>
                <a:srgbClr val="007A37"/>
              </a:buClr>
              <a:buFont typeface="Arial" panose="020B0604020202020204" pitchFamily="34" charset="0"/>
              <a:buChar char="•"/>
            </a:pPr>
            <a:r>
              <a:rPr lang="pl-PL" sz="1000" dirty="0"/>
              <a:t>Prateći meteorološka kretanja u prethodnim godinama, možemo pretpostaviti da će predstojeća godina, kao i naredne, biti obilježena klimatskim eksterimentima u vidu jakih padalina ili suša, s naglim i katkad silovitim promjenama vremena koje mogu donijeti sa sobom teškoće u operativnom poslovanju.</a:t>
            </a:r>
          </a:p>
          <a:p>
            <a:pPr marL="171450" indent="-171450" algn="just">
              <a:lnSpc>
                <a:spcPct val="150000"/>
              </a:lnSpc>
              <a:spcBef>
                <a:spcPts val="200"/>
              </a:spcBef>
              <a:spcAft>
                <a:spcPts val="200"/>
              </a:spcAft>
              <a:buClr>
                <a:srgbClr val="007A37"/>
              </a:buClr>
              <a:buFont typeface="Arial" panose="020B0604020202020204" pitchFamily="34" charset="0"/>
              <a:buChar char="•"/>
            </a:pPr>
            <a:r>
              <a:rPr lang="pl-PL" sz="1000" dirty="0"/>
              <a:t>Nadalje, na našem uslužnom području nije prisutan jak intenzitet izgradnje novih objekata te rekonstrunstukcije starih koji se spajaju na vodoopskrbni sustav i sustav javne odvodnje. </a:t>
            </a:r>
          </a:p>
          <a:p>
            <a:pPr marL="171450" indent="-171450" algn="just">
              <a:lnSpc>
                <a:spcPct val="150000"/>
              </a:lnSpc>
              <a:spcBef>
                <a:spcPts val="200"/>
              </a:spcBef>
              <a:spcAft>
                <a:spcPts val="200"/>
              </a:spcAft>
              <a:buClr>
                <a:srgbClr val="007A37"/>
              </a:buClr>
              <a:buFont typeface="Arial" panose="020B0604020202020204" pitchFamily="34" charset="0"/>
              <a:buChar char="•"/>
            </a:pPr>
            <a:r>
              <a:rPr lang="pl-PL" sz="1000" dirty="0"/>
              <a:t>Naše područje obilježava iseljavanje stanovništva, te u svezi s time, postoje poteškoće prilikom predviđanja planske osnovice za isporuku vode u 2025. godini fizičkim osobama i poslovnim subjektima.</a:t>
            </a:r>
          </a:p>
          <a:p>
            <a:pPr marL="171450" indent="-171450" algn="just">
              <a:lnSpc>
                <a:spcPct val="150000"/>
              </a:lnSpc>
              <a:spcBef>
                <a:spcPts val="200"/>
              </a:spcBef>
              <a:spcAft>
                <a:spcPts val="200"/>
              </a:spcAft>
              <a:buClr>
                <a:srgbClr val="007A37"/>
              </a:buClr>
              <a:buFont typeface="Arial" panose="020B0604020202020204" pitchFamily="34" charset="0"/>
              <a:buChar char="•"/>
            </a:pPr>
            <a:endParaRPr lang="pl-PL" sz="1000" dirty="0"/>
          </a:p>
          <a:p>
            <a:pPr marL="171450" indent="-171450" algn="just">
              <a:lnSpc>
                <a:spcPct val="150000"/>
              </a:lnSpc>
              <a:spcBef>
                <a:spcPts val="200"/>
              </a:spcBef>
              <a:spcAft>
                <a:spcPts val="200"/>
              </a:spcAft>
              <a:buClr>
                <a:srgbClr val="007A37"/>
              </a:buClr>
              <a:buFont typeface="Arial" panose="020B0604020202020204" pitchFamily="34" charset="0"/>
              <a:buChar char="•"/>
            </a:pPr>
            <a:endParaRPr lang="pl-PL" sz="1000" dirty="0"/>
          </a:p>
          <a:p>
            <a:pPr marL="171450" indent="-171450" algn="just">
              <a:lnSpc>
                <a:spcPct val="150000"/>
              </a:lnSpc>
              <a:spcBef>
                <a:spcPts val="200"/>
              </a:spcBef>
              <a:spcAft>
                <a:spcPts val="200"/>
              </a:spcAft>
              <a:buClr>
                <a:srgbClr val="007A37"/>
              </a:buClr>
              <a:buFont typeface="Arial" panose="020B0604020202020204" pitchFamily="34" charset="0"/>
              <a:buChar char="•"/>
            </a:pPr>
            <a:endParaRPr lang="pl-PL" sz="1000" dirty="0"/>
          </a:p>
        </p:txBody>
      </p:sp>
    </p:spTree>
    <p:extLst>
      <p:ext uri="{BB962C8B-B14F-4D97-AF65-F5344CB8AC3E}">
        <p14:creationId xmlns:p14="http://schemas.microsoft.com/office/powerpoint/2010/main" val="1867052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BF82A-5647-1E65-6F61-75FD98B295E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1A49B68-A21A-37AF-8C15-59BF3DAAB80C}"/>
              </a:ext>
            </a:extLst>
          </p:cNvPr>
          <p:cNvSpPr txBox="1"/>
          <p:nvPr/>
        </p:nvSpPr>
        <p:spPr>
          <a:xfrm>
            <a:off x="197642" y="581337"/>
            <a:ext cx="8748712" cy="697627"/>
          </a:xfrm>
          <a:prstGeom prst="rect">
            <a:avLst/>
          </a:prstGeom>
          <a:noFill/>
        </p:spPr>
        <p:txBody>
          <a:bodyPr wrap="square" rtlCol="0">
            <a:spAutoFit/>
          </a:bodyPr>
          <a:lstStyle/>
          <a:p>
            <a:pPr>
              <a:spcBef>
                <a:spcPts val="200"/>
              </a:spcBef>
              <a:spcAft>
                <a:spcPts val="200"/>
              </a:spcAft>
            </a:pPr>
            <a:r>
              <a:rPr lang="pl-PL" sz="1200" dirty="0">
                <a:latin typeface="+mj-lt"/>
              </a:rPr>
              <a:t>Fizički obujam vodnih usluga obuhvaća vodnu uslugu javne vodoopskrbe i javne odvodnje te uslugu pročišćavanja otpadnih voda.</a:t>
            </a:r>
          </a:p>
          <a:p>
            <a:pPr>
              <a:spcBef>
                <a:spcPts val="200"/>
              </a:spcBef>
              <a:spcAft>
                <a:spcPts val="200"/>
              </a:spcAft>
            </a:pPr>
            <a:r>
              <a:rPr lang="pl-PL" sz="1200" dirty="0">
                <a:latin typeface="+mj-lt"/>
              </a:rPr>
              <a:t>U 2025. godini planira se usluga javne vodoopskrbe u približno istim količinama s malim povećanjem (izraženo u m³) kao što je bilo prethodne godine i to prema sljedećim kategorijama korisnika:</a:t>
            </a:r>
            <a:endParaRPr lang="hr-HR" sz="1200" dirty="0">
              <a:latin typeface="+mj-lt"/>
            </a:endParaRPr>
          </a:p>
        </p:txBody>
      </p:sp>
      <p:sp>
        <p:nvSpPr>
          <p:cNvPr id="7" name="Naslov 2">
            <a:extLst>
              <a:ext uri="{FF2B5EF4-FFF2-40B4-BE49-F238E27FC236}">
                <a16:creationId xmlns:a16="http://schemas.microsoft.com/office/drawing/2014/main" id="{051927E2-F7AF-37AA-3912-BC90536A9186}"/>
              </a:ext>
            </a:extLst>
          </p:cNvPr>
          <p:cNvSpPr>
            <a:spLocks noGrp="1" noChangeArrowheads="1"/>
          </p:cNvSpPr>
          <p:nvPr>
            <p:ph type="title"/>
          </p:nvPr>
        </p:nvSpPr>
        <p:spPr>
          <a:xfrm>
            <a:off x="0" y="-131291"/>
            <a:ext cx="8001000" cy="731838"/>
          </a:xfrm>
        </p:spPr>
        <p:txBody>
          <a:bodyPr>
            <a:normAutofit/>
          </a:bodyPr>
          <a:lstStyle/>
          <a:p>
            <a:pPr eaLnBrk="1" hangingPunct="1"/>
            <a:r>
              <a:rPr lang="hr-HR" altLang="sr-Latn-RS" dirty="0">
                <a:latin typeface="+mj-lt"/>
              </a:rPr>
              <a:t>Financijski plan</a:t>
            </a:r>
            <a:br>
              <a:rPr lang="hr-HR" altLang="en-US" dirty="0">
                <a:latin typeface="+mj-lt"/>
              </a:rPr>
            </a:br>
            <a:r>
              <a:rPr lang="hr-HR" altLang="en-US" sz="1200" b="0" dirty="0" err="1">
                <a:solidFill>
                  <a:srgbClr val="BE9A30"/>
                </a:solidFill>
              </a:rPr>
              <a:t>Plan</a:t>
            </a:r>
            <a:r>
              <a:rPr lang="hr-HR" altLang="en-US" sz="1200" b="0" dirty="0">
                <a:solidFill>
                  <a:srgbClr val="BE9A30"/>
                </a:solidFill>
              </a:rPr>
              <a:t> fizičkog obujma </a:t>
            </a:r>
            <a:r>
              <a:rPr lang="hr-HR" altLang="en-US" sz="1400" b="0" dirty="0">
                <a:solidFill>
                  <a:srgbClr val="BE9A30"/>
                </a:solidFill>
                <a:latin typeface="Calibri "/>
              </a:rPr>
              <a:t>pružanja</a:t>
            </a:r>
            <a:r>
              <a:rPr lang="hr-HR" altLang="en-US" sz="1200" b="0" dirty="0">
                <a:solidFill>
                  <a:srgbClr val="BE9A30"/>
                </a:solidFill>
              </a:rPr>
              <a:t> vodnih usluga po organizacijskim jedinicama</a:t>
            </a:r>
            <a:endParaRPr lang="hr-HR" altLang="en-US" dirty="0">
              <a:solidFill>
                <a:srgbClr val="BE9A30"/>
              </a:solidFill>
              <a:latin typeface="+mj-lt"/>
            </a:endParaRPr>
          </a:p>
        </p:txBody>
      </p:sp>
      <p:sp>
        <p:nvSpPr>
          <p:cNvPr id="21" name="TextBox 20">
            <a:extLst>
              <a:ext uri="{FF2B5EF4-FFF2-40B4-BE49-F238E27FC236}">
                <a16:creationId xmlns:a16="http://schemas.microsoft.com/office/drawing/2014/main" id="{2D257A99-CE05-9377-E348-6CED66BF469B}"/>
              </a:ext>
            </a:extLst>
          </p:cNvPr>
          <p:cNvSpPr txBox="1"/>
          <p:nvPr/>
        </p:nvSpPr>
        <p:spPr>
          <a:xfrm>
            <a:off x="5215510" y="2159797"/>
            <a:ext cx="484632" cy="194925"/>
          </a:xfrm>
          <a:prstGeom prst="rect">
            <a:avLst/>
          </a:prstGeom>
          <a:noFill/>
        </p:spPr>
        <p:txBody>
          <a:bodyPr wrap="square" rtlCol="0">
            <a:spAutoFit/>
          </a:bodyPr>
          <a:lstStyle/>
          <a:p>
            <a:pPr algn="ctr"/>
            <a:endParaRPr lang="hr-HR" sz="1000" baseline="30000" dirty="0">
              <a:latin typeface="Fira Sans" panose="020B0503050000020004" pitchFamily="34" charset="0"/>
            </a:endParaRPr>
          </a:p>
        </p:txBody>
      </p:sp>
      <p:sp>
        <p:nvSpPr>
          <p:cNvPr id="29" name="TextBox 28">
            <a:extLst>
              <a:ext uri="{FF2B5EF4-FFF2-40B4-BE49-F238E27FC236}">
                <a16:creationId xmlns:a16="http://schemas.microsoft.com/office/drawing/2014/main" id="{516634E4-777B-091B-F54F-4838C0BA05D1}"/>
              </a:ext>
            </a:extLst>
          </p:cNvPr>
          <p:cNvSpPr txBox="1"/>
          <p:nvPr/>
        </p:nvSpPr>
        <p:spPr>
          <a:xfrm>
            <a:off x="197642" y="2671990"/>
            <a:ext cx="8748712" cy="276999"/>
          </a:xfrm>
          <a:prstGeom prst="rect">
            <a:avLst/>
          </a:prstGeom>
          <a:noFill/>
        </p:spPr>
        <p:txBody>
          <a:bodyPr wrap="square" rtlCol="0">
            <a:spAutoFit/>
          </a:bodyPr>
          <a:lstStyle/>
          <a:p>
            <a:pPr>
              <a:spcBef>
                <a:spcPts val="200"/>
              </a:spcBef>
              <a:spcAft>
                <a:spcPts val="200"/>
              </a:spcAft>
            </a:pPr>
            <a:r>
              <a:rPr lang="pl-PL" sz="1200" dirty="0">
                <a:latin typeface="+mj-lt"/>
              </a:rPr>
              <a:t>U 2025. godini se planira povećanje usluge javne odvodnje i to:</a:t>
            </a:r>
            <a:endParaRPr lang="hr-HR" sz="1200" dirty="0">
              <a:latin typeface="+mj-lt"/>
            </a:endParaRPr>
          </a:p>
        </p:txBody>
      </p:sp>
      <p:sp>
        <p:nvSpPr>
          <p:cNvPr id="39" name="TextBox 38">
            <a:extLst>
              <a:ext uri="{FF2B5EF4-FFF2-40B4-BE49-F238E27FC236}">
                <a16:creationId xmlns:a16="http://schemas.microsoft.com/office/drawing/2014/main" id="{16ABACFE-A8ED-2376-30E4-DEF31CBDA273}"/>
              </a:ext>
            </a:extLst>
          </p:cNvPr>
          <p:cNvSpPr txBox="1"/>
          <p:nvPr/>
        </p:nvSpPr>
        <p:spPr>
          <a:xfrm>
            <a:off x="197642" y="4353908"/>
            <a:ext cx="8748712" cy="276999"/>
          </a:xfrm>
          <a:prstGeom prst="rect">
            <a:avLst/>
          </a:prstGeom>
          <a:noFill/>
        </p:spPr>
        <p:txBody>
          <a:bodyPr wrap="square" rtlCol="0">
            <a:spAutoFit/>
          </a:bodyPr>
          <a:lstStyle/>
          <a:p>
            <a:pPr>
              <a:spcBef>
                <a:spcPts val="200"/>
              </a:spcBef>
              <a:spcAft>
                <a:spcPts val="200"/>
              </a:spcAft>
            </a:pPr>
            <a:r>
              <a:rPr lang="pl-PL" sz="1200" dirty="0">
                <a:latin typeface="+mj-lt"/>
              </a:rPr>
              <a:t>Usluga pročišćavanja se također planira u povećanom obujmu prema kategorijama korisnika kako slijedi:</a:t>
            </a:r>
            <a:endParaRPr lang="hr-HR" sz="1200" dirty="0">
              <a:latin typeface="+mj-lt"/>
            </a:endParaRPr>
          </a:p>
        </p:txBody>
      </p:sp>
      <p:graphicFrame>
        <p:nvGraphicFramePr>
          <p:cNvPr id="11" name="Tablica 10">
            <a:extLst>
              <a:ext uri="{FF2B5EF4-FFF2-40B4-BE49-F238E27FC236}">
                <a16:creationId xmlns:a16="http://schemas.microsoft.com/office/drawing/2014/main" id="{46DB8C7C-B550-6344-EAFC-5798AE335719}"/>
              </a:ext>
            </a:extLst>
          </p:cNvPr>
          <p:cNvGraphicFramePr>
            <a:graphicFrameLocks noGrp="1"/>
          </p:cNvGraphicFramePr>
          <p:nvPr>
            <p:extLst>
              <p:ext uri="{D42A27DB-BD31-4B8C-83A1-F6EECF244321}">
                <p14:modId xmlns:p14="http://schemas.microsoft.com/office/powerpoint/2010/main" val="3028558522"/>
              </p:ext>
            </p:extLst>
          </p:nvPr>
        </p:nvGraphicFramePr>
        <p:xfrm>
          <a:off x="342900" y="1342737"/>
          <a:ext cx="8210552" cy="1253587"/>
        </p:xfrm>
        <a:graphic>
          <a:graphicData uri="http://schemas.openxmlformats.org/drawingml/2006/table">
            <a:tbl>
              <a:tblPr firstRow="1" bandRow="1">
                <a:tableStyleId>{5C22544A-7EE6-4342-B048-85BDC9FD1C3A}</a:tableStyleId>
              </a:tblPr>
              <a:tblGrid>
                <a:gridCol w="2052638">
                  <a:extLst>
                    <a:ext uri="{9D8B030D-6E8A-4147-A177-3AD203B41FA5}">
                      <a16:colId xmlns:a16="http://schemas.microsoft.com/office/drawing/2014/main" val="4006818462"/>
                    </a:ext>
                  </a:extLst>
                </a:gridCol>
                <a:gridCol w="2052638">
                  <a:extLst>
                    <a:ext uri="{9D8B030D-6E8A-4147-A177-3AD203B41FA5}">
                      <a16:colId xmlns:a16="http://schemas.microsoft.com/office/drawing/2014/main" val="1137547403"/>
                    </a:ext>
                  </a:extLst>
                </a:gridCol>
                <a:gridCol w="2052638">
                  <a:extLst>
                    <a:ext uri="{9D8B030D-6E8A-4147-A177-3AD203B41FA5}">
                      <a16:colId xmlns:a16="http://schemas.microsoft.com/office/drawing/2014/main" val="1442200174"/>
                    </a:ext>
                  </a:extLst>
                </a:gridCol>
                <a:gridCol w="2052638">
                  <a:extLst>
                    <a:ext uri="{9D8B030D-6E8A-4147-A177-3AD203B41FA5}">
                      <a16:colId xmlns:a16="http://schemas.microsoft.com/office/drawing/2014/main" val="1695244073"/>
                    </a:ext>
                  </a:extLst>
                </a:gridCol>
              </a:tblGrid>
              <a:tr h="193725">
                <a:tc>
                  <a:txBody>
                    <a:bodyPr/>
                    <a:lstStyle/>
                    <a:p>
                      <a:pPr algn="l">
                        <a:lnSpc>
                          <a:spcPct val="150000"/>
                        </a:lnSpc>
                      </a:pPr>
                      <a:r>
                        <a:rPr lang="hr-HR" sz="1000" dirty="0" err="1">
                          <a:solidFill>
                            <a:schemeClr val="bg1"/>
                          </a:solidFill>
                        </a:rPr>
                        <a:t>Vodopskrba</a:t>
                      </a:r>
                      <a:endParaRPr lang="hr-HR" sz="1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2663"/>
                    </a:solidFill>
                  </a:tcPr>
                </a:tc>
                <a:tc>
                  <a:txBody>
                    <a:bodyPr/>
                    <a:lstStyle/>
                    <a:p>
                      <a:pPr algn="ctr">
                        <a:lnSpc>
                          <a:spcPct val="150000"/>
                        </a:lnSpc>
                      </a:pPr>
                      <a:r>
                        <a:rPr lang="hr-HR" sz="1000" dirty="0">
                          <a:solidFill>
                            <a:schemeClr val="bg1"/>
                          </a:solidFill>
                        </a:rPr>
                        <a:t>Jedinica mjere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2663"/>
                    </a:solidFill>
                  </a:tcPr>
                </a:tc>
                <a:tc>
                  <a:txBody>
                    <a:bodyPr/>
                    <a:lstStyle/>
                    <a:p>
                      <a:pPr algn="ctr">
                        <a:lnSpc>
                          <a:spcPct val="150000"/>
                        </a:lnSpc>
                      </a:pPr>
                      <a:r>
                        <a:rPr lang="hr-HR" sz="1000" dirty="0">
                          <a:solidFill>
                            <a:schemeClr val="bg1"/>
                          </a:solidFill>
                        </a:rPr>
                        <a:t>Rebalans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2663"/>
                    </a:solidFill>
                  </a:tcPr>
                </a:tc>
                <a:tc>
                  <a:txBody>
                    <a:bodyPr/>
                    <a:lstStyle/>
                    <a:p>
                      <a:pPr algn="ctr">
                        <a:lnSpc>
                          <a:spcPct val="150000"/>
                        </a:lnSpc>
                      </a:pPr>
                      <a:r>
                        <a:rPr lang="hr-HR" sz="1000" dirty="0">
                          <a:solidFill>
                            <a:schemeClr val="bg1"/>
                          </a:solidFill>
                        </a:rPr>
                        <a:t>Plan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2663"/>
                    </a:solidFill>
                  </a:tcPr>
                </a:tc>
                <a:extLst>
                  <a:ext uri="{0D108BD9-81ED-4DB2-BD59-A6C34878D82A}">
                    <a16:rowId xmlns:a16="http://schemas.microsoft.com/office/drawing/2014/main" val="2577071454"/>
                  </a:ext>
                </a:extLst>
              </a:tr>
              <a:tr h="311354">
                <a:tc>
                  <a:txBody>
                    <a:bodyPr/>
                    <a:lstStyle/>
                    <a:p>
                      <a:pPr>
                        <a:lnSpc>
                          <a:spcPct val="150000"/>
                        </a:lnSpc>
                      </a:pPr>
                      <a:r>
                        <a:rPr lang="hr-HR" sz="1000" dirty="0">
                          <a:solidFill>
                            <a:schemeClr val="tx1"/>
                          </a:solidFill>
                        </a:rPr>
                        <a:t>Domaćinstva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hr-HR" sz="1000" dirty="0">
                          <a:solidFill>
                            <a:schemeClr val="tx1"/>
                          </a:solidFill>
                          <a:latin typeface="Fira Sans" panose="020B0503050000020004" pitchFamily="34" charset="0"/>
                        </a:rPr>
                        <a:t>m</a:t>
                      </a:r>
                      <a:r>
                        <a:rPr lang="hr-HR" sz="1000" baseline="30000" dirty="0">
                          <a:solidFill>
                            <a:schemeClr val="tx1"/>
                          </a:solidFill>
                          <a:latin typeface="Fira Sans" panose="020B05030500000200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lnSpc>
                          <a:spcPct val="150000"/>
                        </a:lnSpc>
                        <a:buNone/>
                      </a:pPr>
                      <a:r>
                        <a:rPr lang="hr-HR" sz="1000" b="0" i="0" u="none" strike="noStrike" dirty="0">
                          <a:solidFill>
                            <a:schemeClr val="tx1"/>
                          </a:solidFill>
                          <a:effectLst/>
                          <a:latin typeface="Calibri" panose="020F0502020204030204" pitchFamily="34" charset="0"/>
                        </a:rPr>
                        <a:t>1.424.136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lnSpc>
                          <a:spcPct val="150000"/>
                        </a:lnSpc>
                        <a:buNone/>
                      </a:pPr>
                      <a:r>
                        <a:rPr lang="hr-HR" sz="1000" b="0" i="0" u="none" strike="noStrike">
                          <a:solidFill>
                            <a:schemeClr val="tx1"/>
                          </a:solidFill>
                          <a:effectLst/>
                          <a:latin typeface="Calibri" panose="020F0502020204030204" pitchFamily="34" charset="0"/>
                        </a:rPr>
                        <a:t>1.495.343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5731411"/>
                  </a:ext>
                </a:extLst>
              </a:tr>
              <a:tr h="306796">
                <a:tc>
                  <a:txBody>
                    <a:bodyPr/>
                    <a:lstStyle/>
                    <a:p>
                      <a:pPr>
                        <a:lnSpc>
                          <a:spcPct val="150000"/>
                        </a:lnSpc>
                      </a:pPr>
                      <a:r>
                        <a:rPr lang="hr-HR" sz="1000" dirty="0">
                          <a:solidFill>
                            <a:schemeClr val="tx1"/>
                          </a:solidFill>
                        </a:rPr>
                        <a:t>Gospodarstvo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hr-HR" sz="1000" dirty="0">
                          <a:solidFill>
                            <a:schemeClr val="tx1"/>
                          </a:solidFill>
                          <a:latin typeface="Fira Sans" panose="020B0503050000020004" pitchFamily="34" charset="0"/>
                        </a:rPr>
                        <a:t>m</a:t>
                      </a:r>
                      <a:r>
                        <a:rPr lang="hr-HR" sz="1000" baseline="30000" dirty="0">
                          <a:solidFill>
                            <a:schemeClr val="tx1"/>
                          </a:solidFill>
                          <a:latin typeface="Fira Sans" panose="020B05030500000200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lnSpc>
                          <a:spcPct val="150000"/>
                        </a:lnSpc>
                        <a:buNone/>
                      </a:pPr>
                      <a:r>
                        <a:rPr lang="hr-HR" sz="1000" b="0" i="0" u="none" strike="noStrike">
                          <a:solidFill>
                            <a:schemeClr val="tx1"/>
                          </a:solidFill>
                          <a:effectLst/>
                          <a:latin typeface="Calibri" panose="020F0502020204030204" pitchFamily="34" charset="0"/>
                        </a:rPr>
                        <a:t>723.728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lnSpc>
                          <a:spcPct val="150000"/>
                        </a:lnSpc>
                        <a:buNone/>
                      </a:pPr>
                      <a:r>
                        <a:rPr lang="hr-HR" sz="1000" b="0" i="0" u="none" strike="noStrike">
                          <a:solidFill>
                            <a:schemeClr val="tx1"/>
                          </a:solidFill>
                          <a:effectLst/>
                          <a:latin typeface="Calibri" panose="020F0502020204030204" pitchFamily="34" charset="0"/>
                        </a:rPr>
                        <a:t>759.914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7959900"/>
                  </a:ext>
                </a:extLst>
              </a:tr>
              <a:tr h="339019">
                <a:tc>
                  <a:txBody>
                    <a:bodyPr/>
                    <a:lstStyle/>
                    <a:p>
                      <a:pPr>
                        <a:lnSpc>
                          <a:spcPct val="150000"/>
                        </a:lnSpc>
                      </a:pPr>
                      <a:r>
                        <a:rPr lang="hr-HR" sz="1000" dirty="0">
                          <a:solidFill>
                            <a:schemeClr val="bg1"/>
                          </a:solidFill>
                        </a:rPr>
                        <a:t>Ukupno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740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hr-HR" sz="1000" dirty="0">
                          <a:solidFill>
                            <a:schemeClr val="bg1"/>
                          </a:solidFill>
                          <a:latin typeface="Fira Sans" panose="020B0503050000020004" pitchFamily="34" charset="0"/>
                        </a:rPr>
                        <a:t>m</a:t>
                      </a:r>
                      <a:r>
                        <a:rPr lang="hr-HR" sz="1000" baseline="30000" dirty="0">
                          <a:solidFill>
                            <a:schemeClr val="bg1"/>
                          </a:solidFill>
                          <a:latin typeface="Fira Sans" panose="020B05030500000200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740D"/>
                    </a:solidFill>
                  </a:tcPr>
                </a:tc>
                <a:tc>
                  <a:txBody>
                    <a:bodyPr/>
                    <a:lstStyle/>
                    <a:p>
                      <a:pPr algn="ctr" fontAlgn="ctr">
                        <a:lnSpc>
                          <a:spcPct val="150000"/>
                        </a:lnSpc>
                        <a:buNone/>
                      </a:pPr>
                      <a:r>
                        <a:rPr lang="hr-HR" sz="1000" b="0" i="0" u="none" strike="noStrike" dirty="0">
                          <a:solidFill>
                            <a:schemeClr val="bg1"/>
                          </a:solidFill>
                          <a:effectLst/>
                          <a:latin typeface="Calibri" panose="020F0502020204030204" pitchFamily="34" charset="0"/>
                        </a:rPr>
                        <a:t>2.147.864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740D"/>
                    </a:solidFill>
                  </a:tcPr>
                </a:tc>
                <a:tc>
                  <a:txBody>
                    <a:bodyPr/>
                    <a:lstStyle/>
                    <a:p>
                      <a:pPr algn="ctr" fontAlgn="ctr">
                        <a:lnSpc>
                          <a:spcPct val="150000"/>
                        </a:lnSpc>
                        <a:buNone/>
                      </a:pPr>
                      <a:r>
                        <a:rPr lang="hr-HR" sz="1000" b="0" i="0" u="none" strike="noStrike" dirty="0">
                          <a:solidFill>
                            <a:schemeClr val="bg1"/>
                          </a:solidFill>
                          <a:effectLst/>
                          <a:latin typeface="Calibri" panose="020F0502020204030204" pitchFamily="34" charset="0"/>
                        </a:rPr>
                        <a:t>2.255.257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740D"/>
                    </a:solidFill>
                  </a:tcPr>
                </a:tc>
                <a:extLst>
                  <a:ext uri="{0D108BD9-81ED-4DB2-BD59-A6C34878D82A}">
                    <a16:rowId xmlns:a16="http://schemas.microsoft.com/office/drawing/2014/main" val="1960272718"/>
                  </a:ext>
                </a:extLst>
              </a:tr>
            </a:tbl>
          </a:graphicData>
        </a:graphic>
      </p:graphicFrame>
      <p:graphicFrame>
        <p:nvGraphicFramePr>
          <p:cNvPr id="12" name="Tablica 11">
            <a:extLst>
              <a:ext uri="{FF2B5EF4-FFF2-40B4-BE49-F238E27FC236}">
                <a16:creationId xmlns:a16="http://schemas.microsoft.com/office/drawing/2014/main" id="{F1897B48-C942-F31D-1D87-550393DEC873}"/>
              </a:ext>
            </a:extLst>
          </p:cNvPr>
          <p:cNvGraphicFramePr>
            <a:graphicFrameLocks noGrp="1"/>
          </p:cNvGraphicFramePr>
          <p:nvPr>
            <p:extLst>
              <p:ext uri="{D42A27DB-BD31-4B8C-83A1-F6EECF244321}">
                <p14:modId xmlns:p14="http://schemas.microsoft.com/office/powerpoint/2010/main" val="3897300794"/>
              </p:ext>
            </p:extLst>
          </p:nvPr>
        </p:nvGraphicFramePr>
        <p:xfrm>
          <a:off x="342900" y="3024655"/>
          <a:ext cx="8210552" cy="1253587"/>
        </p:xfrm>
        <a:graphic>
          <a:graphicData uri="http://schemas.openxmlformats.org/drawingml/2006/table">
            <a:tbl>
              <a:tblPr firstRow="1" bandRow="1">
                <a:tableStyleId>{5C22544A-7EE6-4342-B048-85BDC9FD1C3A}</a:tableStyleId>
              </a:tblPr>
              <a:tblGrid>
                <a:gridCol w="2052638">
                  <a:extLst>
                    <a:ext uri="{9D8B030D-6E8A-4147-A177-3AD203B41FA5}">
                      <a16:colId xmlns:a16="http://schemas.microsoft.com/office/drawing/2014/main" val="4006818462"/>
                    </a:ext>
                  </a:extLst>
                </a:gridCol>
                <a:gridCol w="2052638">
                  <a:extLst>
                    <a:ext uri="{9D8B030D-6E8A-4147-A177-3AD203B41FA5}">
                      <a16:colId xmlns:a16="http://schemas.microsoft.com/office/drawing/2014/main" val="1137547403"/>
                    </a:ext>
                  </a:extLst>
                </a:gridCol>
                <a:gridCol w="2052638">
                  <a:extLst>
                    <a:ext uri="{9D8B030D-6E8A-4147-A177-3AD203B41FA5}">
                      <a16:colId xmlns:a16="http://schemas.microsoft.com/office/drawing/2014/main" val="1442200174"/>
                    </a:ext>
                  </a:extLst>
                </a:gridCol>
                <a:gridCol w="2052638">
                  <a:extLst>
                    <a:ext uri="{9D8B030D-6E8A-4147-A177-3AD203B41FA5}">
                      <a16:colId xmlns:a16="http://schemas.microsoft.com/office/drawing/2014/main" val="1695244073"/>
                    </a:ext>
                  </a:extLst>
                </a:gridCol>
              </a:tblGrid>
              <a:tr h="193725">
                <a:tc>
                  <a:txBody>
                    <a:bodyPr/>
                    <a:lstStyle/>
                    <a:p>
                      <a:pPr algn="l">
                        <a:lnSpc>
                          <a:spcPct val="150000"/>
                        </a:lnSpc>
                      </a:pPr>
                      <a:r>
                        <a:rPr lang="hr-HR" sz="1000" dirty="0" err="1">
                          <a:solidFill>
                            <a:schemeClr val="bg1"/>
                          </a:solidFill>
                        </a:rPr>
                        <a:t>Vodopskrba</a:t>
                      </a:r>
                      <a:endParaRPr lang="hr-HR" sz="1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2663"/>
                    </a:solidFill>
                  </a:tcPr>
                </a:tc>
                <a:tc>
                  <a:txBody>
                    <a:bodyPr/>
                    <a:lstStyle/>
                    <a:p>
                      <a:pPr algn="ctr">
                        <a:lnSpc>
                          <a:spcPct val="150000"/>
                        </a:lnSpc>
                      </a:pPr>
                      <a:r>
                        <a:rPr lang="hr-HR" sz="1000" dirty="0">
                          <a:solidFill>
                            <a:schemeClr val="bg1"/>
                          </a:solidFill>
                        </a:rPr>
                        <a:t>Jedinica mjere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2663"/>
                    </a:solidFill>
                  </a:tcPr>
                </a:tc>
                <a:tc>
                  <a:txBody>
                    <a:bodyPr/>
                    <a:lstStyle/>
                    <a:p>
                      <a:pPr algn="ctr">
                        <a:lnSpc>
                          <a:spcPct val="150000"/>
                        </a:lnSpc>
                      </a:pPr>
                      <a:r>
                        <a:rPr lang="hr-HR" sz="1000" dirty="0">
                          <a:solidFill>
                            <a:schemeClr val="bg1"/>
                          </a:solidFill>
                        </a:rPr>
                        <a:t>Rebalans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2663"/>
                    </a:solidFill>
                  </a:tcPr>
                </a:tc>
                <a:tc>
                  <a:txBody>
                    <a:bodyPr/>
                    <a:lstStyle/>
                    <a:p>
                      <a:pPr algn="ctr">
                        <a:lnSpc>
                          <a:spcPct val="150000"/>
                        </a:lnSpc>
                      </a:pPr>
                      <a:r>
                        <a:rPr lang="hr-HR" sz="1000" dirty="0">
                          <a:solidFill>
                            <a:schemeClr val="bg1"/>
                          </a:solidFill>
                        </a:rPr>
                        <a:t>Plan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2663"/>
                    </a:solidFill>
                  </a:tcPr>
                </a:tc>
                <a:extLst>
                  <a:ext uri="{0D108BD9-81ED-4DB2-BD59-A6C34878D82A}">
                    <a16:rowId xmlns:a16="http://schemas.microsoft.com/office/drawing/2014/main" val="2577071454"/>
                  </a:ext>
                </a:extLst>
              </a:tr>
              <a:tr h="311354">
                <a:tc>
                  <a:txBody>
                    <a:bodyPr/>
                    <a:lstStyle/>
                    <a:p>
                      <a:pPr>
                        <a:lnSpc>
                          <a:spcPct val="150000"/>
                        </a:lnSpc>
                      </a:pPr>
                      <a:r>
                        <a:rPr lang="hr-HR" sz="1000" dirty="0">
                          <a:solidFill>
                            <a:schemeClr val="tx1"/>
                          </a:solidFill>
                        </a:rPr>
                        <a:t>Domaćinstva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hr-HR" sz="1000" dirty="0">
                          <a:solidFill>
                            <a:schemeClr val="tx1"/>
                          </a:solidFill>
                          <a:latin typeface="Fira Sans" panose="020B0503050000020004" pitchFamily="34" charset="0"/>
                        </a:rPr>
                        <a:t>m</a:t>
                      </a:r>
                      <a:r>
                        <a:rPr lang="hr-HR" sz="1000" baseline="30000" dirty="0">
                          <a:solidFill>
                            <a:schemeClr val="tx1"/>
                          </a:solidFill>
                          <a:latin typeface="Fira Sans" panose="020B05030500000200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lnSpc>
                          <a:spcPct val="150000"/>
                        </a:lnSpc>
                        <a:buNone/>
                      </a:pPr>
                      <a:r>
                        <a:rPr lang="hr-HR" sz="1000" b="0" i="0" u="none" strike="noStrike" dirty="0">
                          <a:solidFill>
                            <a:schemeClr val="tx1"/>
                          </a:solidFill>
                          <a:effectLst/>
                          <a:latin typeface="Calibri" panose="020F0502020204030204" pitchFamily="34" charset="0"/>
                        </a:rPr>
                        <a:t>404.409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lnSpc>
                          <a:spcPct val="150000"/>
                        </a:lnSpc>
                        <a:buNone/>
                      </a:pPr>
                      <a:r>
                        <a:rPr lang="hr-HR" sz="1000" b="0" i="0" u="none" strike="noStrike" dirty="0">
                          <a:solidFill>
                            <a:schemeClr val="tx1"/>
                          </a:solidFill>
                          <a:effectLst/>
                          <a:latin typeface="Calibri" panose="020F0502020204030204" pitchFamily="34" charset="0"/>
                        </a:rPr>
                        <a:t>424.629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5731411"/>
                  </a:ext>
                </a:extLst>
              </a:tr>
              <a:tr h="306796">
                <a:tc>
                  <a:txBody>
                    <a:bodyPr/>
                    <a:lstStyle/>
                    <a:p>
                      <a:pPr>
                        <a:lnSpc>
                          <a:spcPct val="150000"/>
                        </a:lnSpc>
                      </a:pPr>
                      <a:r>
                        <a:rPr lang="hr-HR" sz="1000" dirty="0">
                          <a:solidFill>
                            <a:schemeClr val="tx1"/>
                          </a:solidFill>
                        </a:rPr>
                        <a:t>Gospodarstvo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hr-HR" sz="1000" dirty="0">
                          <a:solidFill>
                            <a:schemeClr val="tx1"/>
                          </a:solidFill>
                          <a:latin typeface="Fira Sans" panose="020B0503050000020004" pitchFamily="34" charset="0"/>
                        </a:rPr>
                        <a:t>m</a:t>
                      </a:r>
                      <a:r>
                        <a:rPr lang="hr-HR" sz="1000" baseline="30000" dirty="0">
                          <a:solidFill>
                            <a:schemeClr val="tx1"/>
                          </a:solidFill>
                          <a:latin typeface="Fira Sans" panose="020B05030500000200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lnSpc>
                          <a:spcPct val="150000"/>
                        </a:lnSpc>
                        <a:buNone/>
                      </a:pPr>
                      <a:r>
                        <a:rPr lang="hr-HR" sz="1000" b="0" i="0" u="none" strike="noStrike" dirty="0">
                          <a:solidFill>
                            <a:schemeClr val="tx1"/>
                          </a:solidFill>
                          <a:effectLst/>
                          <a:latin typeface="Calibri" panose="020F0502020204030204" pitchFamily="34" charset="0"/>
                        </a:rPr>
                        <a:t>288.638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lnSpc>
                          <a:spcPct val="150000"/>
                        </a:lnSpc>
                        <a:buNone/>
                      </a:pPr>
                      <a:r>
                        <a:rPr lang="hr-HR" sz="1000" b="0" i="0" u="none" strike="noStrike" dirty="0">
                          <a:solidFill>
                            <a:schemeClr val="tx1"/>
                          </a:solidFill>
                          <a:effectLst/>
                          <a:latin typeface="Calibri" panose="020F0502020204030204" pitchFamily="34" charset="0"/>
                        </a:rPr>
                        <a:t>303.070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7959900"/>
                  </a:ext>
                </a:extLst>
              </a:tr>
              <a:tr h="339019">
                <a:tc>
                  <a:txBody>
                    <a:bodyPr/>
                    <a:lstStyle/>
                    <a:p>
                      <a:pPr>
                        <a:lnSpc>
                          <a:spcPct val="150000"/>
                        </a:lnSpc>
                      </a:pPr>
                      <a:r>
                        <a:rPr lang="hr-HR" sz="1000" dirty="0">
                          <a:solidFill>
                            <a:schemeClr val="bg1"/>
                          </a:solidFill>
                        </a:rPr>
                        <a:t>Ukupno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740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hr-HR" sz="1000" dirty="0">
                          <a:solidFill>
                            <a:schemeClr val="bg1"/>
                          </a:solidFill>
                          <a:latin typeface="Fira Sans" panose="020B0503050000020004" pitchFamily="34" charset="0"/>
                        </a:rPr>
                        <a:t>m</a:t>
                      </a:r>
                      <a:r>
                        <a:rPr lang="hr-HR" sz="1000" baseline="30000" dirty="0">
                          <a:solidFill>
                            <a:schemeClr val="bg1"/>
                          </a:solidFill>
                          <a:latin typeface="Fira Sans" panose="020B05030500000200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740D"/>
                    </a:solidFill>
                  </a:tcPr>
                </a:tc>
                <a:tc>
                  <a:txBody>
                    <a:bodyPr/>
                    <a:lstStyle/>
                    <a:p>
                      <a:pPr algn="ctr" fontAlgn="ctr">
                        <a:lnSpc>
                          <a:spcPct val="150000"/>
                        </a:lnSpc>
                        <a:buNone/>
                      </a:pPr>
                      <a:r>
                        <a:rPr lang="hr-HR" sz="1000" b="0" i="0" u="none" strike="noStrike" dirty="0">
                          <a:solidFill>
                            <a:schemeClr val="bg1"/>
                          </a:solidFill>
                          <a:effectLst/>
                          <a:latin typeface="Calibri" panose="020F0502020204030204" pitchFamily="34" charset="0"/>
                        </a:rPr>
                        <a:t>693.047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740D"/>
                    </a:solidFill>
                  </a:tcPr>
                </a:tc>
                <a:tc>
                  <a:txBody>
                    <a:bodyPr/>
                    <a:lstStyle/>
                    <a:p>
                      <a:pPr algn="ctr" fontAlgn="ctr">
                        <a:lnSpc>
                          <a:spcPct val="150000"/>
                        </a:lnSpc>
                        <a:buNone/>
                      </a:pPr>
                      <a:r>
                        <a:rPr lang="hr-HR" sz="1000" b="0" i="0" u="none" strike="noStrike" dirty="0">
                          <a:solidFill>
                            <a:schemeClr val="bg1"/>
                          </a:solidFill>
                          <a:effectLst/>
                          <a:latin typeface="Calibri" panose="020F0502020204030204" pitchFamily="34" charset="0"/>
                        </a:rPr>
                        <a:t>727.699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740D"/>
                    </a:solidFill>
                  </a:tcPr>
                </a:tc>
                <a:extLst>
                  <a:ext uri="{0D108BD9-81ED-4DB2-BD59-A6C34878D82A}">
                    <a16:rowId xmlns:a16="http://schemas.microsoft.com/office/drawing/2014/main" val="1960272718"/>
                  </a:ext>
                </a:extLst>
              </a:tr>
            </a:tbl>
          </a:graphicData>
        </a:graphic>
      </p:graphicFrame>
      <p:graphicFrame>
        <p:nvGraphicFramePr>
          <p:cNvPr id="13" name="Tablica 12">
            <a:extLst>
              <a:ext uri="{FF2B5EF4-FFF2-40B4-BE49-F238E27FC236}">
                <a16:creationId xmlns:a16="http://schemas.microsoft.com/office/drawing/2014/main" id="{DC00741A-E81A-A3E8-D325-3CE19F8A86BB}"/>
              </a:ext>
            </a:extLst>
          </p:cNvPr>
          <p:cNvGraphicFramePr>
            <a:graphicFrameLocks noGrp="1"/>
          </p:cNvGraphicFramePr>
          <p:nvPr>
            <p:extLst>
              <p:ext uri="{D42A27DB-BD31-4B8C-83A1-F6EECF244321}">
                <p14:modId xmlns:p14="http://schemas.microsoft.com/office/powerpoint/2010/main" val="2813799090"/>
              </p:ext>
            </p:extLst>
          </p:nvPr>
        </p:nvGraphicFramePr>
        <p:xfrm>
          <a:off x="342900" y="4706573"/>
          <a:ext cx="8210552" cy="1253587"/>
        </p:xfrm>
        <a:graphic>
          <a:graphicData uri="http://schemas.openxmlformats.org/drawingml/2006/table">
            <a:tbl>
              <a:tblPr firstRow="1" bandRow="1">
                <a:tableStyleId>{5C22544A-7EE6-4342-B048-85BDC9FD1C3A}</a:tableStyleId>
              </a:tblPr>
              <a:tblGrid>
                <a:gridCol w="2052638">
                  <a:extLst>
                    <a:ext uri="{9D8B030D-6E8A-4147-A177-3AD203B41FA5}">
                      <a16:colId xmlns:a16="http://schemas.microsoft.com/office/drawing/2014/main" val="4006818462"/>
                    </a:ext>
                  </a:extLst>
                </a:gridCol>
                <a:gridCol w="2052638">
                  <a:extLst>
                    <a:ext uri="{9D8B030D-6E8A-4147-A177-3AD203B41FA5}">
                      <a16:colId xmlns:a16="http://schemas.microsoft.com/office/drawing/2014/main" val="1137547403"/>
                    </a:ext>
                  </a:extLst>
                </a:gridCol>
                <a:gridCol w="2052638">
                  <a:extLst>
                    <a:ext uri="{9D8B030D-6E8A-4147-A177-3AD203B41FA5}">
                      <a16:colId xmlns:a16="http://schemas.microsoft.com/office/drawing/2014/main" val="1442200174"/>
                    </a:ext>
                  </a:extLst>
                </a:gridCol>
                <a:gridCol w="2052638">
                  <a:extLst>
                    <a:ext uri="{9D8B030D-6E8A-4147-A177-3AD203B41FA5}">
                      <a16:colId xmlns:a16="http://schemas.microsoft.com/office/drawing/2014/main" val="1695244073"/>
                    </a:ext>
                  </a:extLst>
                </a:gridCol>
              </a:tblGrid>
              <a:tr h="193725">
                <a:tc>
                  <a:txBody>
                    <a:bodyPr/>
                    <a:lstStyle/>
                    <a:p>
                      <a:pPr>
                        <a:lnSpc>
                          <a:spcPct val="150000"/>
                        </a:lnSpc>
                      </a:pPr>
                      <a:r>
                        <a:rPr lang="hr-HR" sz="1000" dirty="0" err="1">
                          <a:solidFill>
                            <a:schemeClr val="bg1"/>
                          </a:solidFill>
                        </a:rPr>
                        <a:t>Vodopskrba</a:t>
                      </a:r>
                      <a:endParaRPr lang="hr-HR" sz="1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2663"/>
                    </a:solidFill>
                  </a:tcPr>
                </a:tc>
                <a:tc>
                  <a:txBody>
                    <a:bodyPr/>
                    <a:lstStyle/>
                    <a:p>
                      <a:pPr algn="ctr">
                        <a:lnSpc>
                          <a:spcPct val="150000"/>
                        </a:lnSpc>
                      </a:pPr>
                      <a:r>
                        <a:rPr lang="hr-HR" sz="1000" dirty="0">
                          <a:solidFill>
                            <a:schemeClr val="bg1"/>
                          </a:solidFill>
                        </a:rPr>
                        <a:t>Jedinica mjere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2663"/>
                    </a:solidFill>
                  </a:tcPr>
                </a:tc>
                <a:tc>
                  <a:txBody>
                    <a:bodyPr/>
                    <a:lstStyle/>
                    <a:p>
                      <a:pPr algn="ctr">
                        <a:lnSpc>
                          <a:spcPct val="150000"/>
                        </a:lnSpc>
                      </a:pPr>
                      <a:r>
                        <a:rPr lang="hr-HR" sz="1000" dirty="0">
                          <a:solidFill>
                            <a:schemeClr val="bg1"/>
                          </a:solidFill>
                        </a:rPr>
                        <a:t>Rebalans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2663"/>
                    </a:solidFill>
                  </a:tcPr>
                </a:tc>
                <a:tc>
                  <a:txBody>
                    <a:bodyPr/>
                    <a:lstStyle/>
                    <a:p>
                      <a:pPr algn="ctr">
                        <a:lnSpc>
                          <a:spcPct val="150000"/>
                        </a:lnSpc>
                      </a:pPr>
                      <a:r>
                        <a:rPr lang="hr-HR" sz="1000" dirty="0">
                          <a:solidFill>
                            <a:schemeClr val="bg1"/>
                          </a:solidFill>
                        </a:rPr>
                        <a:t>Plan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2663"/>
                    </a:solidFill>
                  </a:tcPr>
                </a:tc>
                <a:extLst>
                  <a:ext uri="{0D108BD9-81ED-4DB2-BD59-A6C34878D82A}">
                    <a16:rowId xmlns:a16="http://schemas.microsoft.com/office/drawing/2014/main" val="2577071454"/>
                  </a:ext>
                </a:extLst>
              </a:tr>
              <a:tr h="311354">
                <a:tc>
                  <a:txBody>
                    <a:bodyPr/>
                    <a:lstStyle/>
                    <a:p>
                      <a:pPr>
                        <a:lnSpc>
                          <a:spcPct val="150000"/>
                        </a:lnSpc>
                      </a:pPr>
                      <a:r>
                        <a:rPr lang="hr-HR" sz="1000" dirty="0">
                          <a:solidFill>
                            <a:schemeClr val="tx1"/>
                          </a:solidFill>
                        </a:rPr>
                        <a:t>Domaćinstva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hr-HR" sz="1000" dirty="0">
                          <a:solidFill>
                            <a:schemeClr val="tx1"/>
                          </a:solidFill>
                          <a:latin typeface="Fira Sans" panose="020B0503050000020004" pitchFamily="34" charset="0"/>
                        </a:rPr>
                        <a:t>m</a:t>
                      </a:r>
                      <a:r>
                        <a:rPr lang="hr-HR" sz="1000" baseline="30000" dirty="0">
                          <a:solidFill>
                            <a:schemeClr val="tx1"/>
                          </a:solidFill>
                          <a:latin typeface="Fira Sans" panose="020B05030500000200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lnSpc>
                          <a:spcPct val="150000"/>
                        </a:lnSpc>
                        <a:buNone/>
                      </a:pPr>
                      <a:r>
                        <a:rPr lang="hr-HR" sz="1000" b="0" i="0" u="none" strike="noStrike" dirty="0">
                          <a:solidFill>
                            <a:schemeClr val="tx1"/>
                          </a:solidFill>
                          <a:effectLst/>
                          <a:latin typeface="Calibri" panose="020F0502020204030204" pitchFamily="34" charset="0"/>
                        </a:rPr>
                        <a:t>287.870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lnSpc>
                          <a:spcPct val="150000"/>
                        </a:lnSpc>
                        <a:buNone/>
                      </a:pPr>
                      <a:r>
                        <a:rPr lang="hr-HR" sz="1000" b="0" i="0" u="none" strike="noStrike" dirty="0">
                          <a:solidFill>
                            <a:schemeClr val="tx1"/>
                          </a:solidFill>
                          <a:effectLst/>
                          <a:latin typeface="Calibri" panose="020F0502020204030204" pitchFamily="34" charset="0"/>
                        </a:rPr>
                        <a:t>302.264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5731411"/>
                  </a:ext>
                </a:extLst>
              </a:tr>
              <a:tr h="306796">
                <a:tc>
                  <a:txBody>
                    <a:bodyPr/>
                    <a:lstStyle/>
                    <a:p>
                      <a:pPr>
                        <a:lnSpc>
                          <a:spcPct val="150000"/>
                        </a:lnSpc>
                      </a:pPr>
                      <a:r>
                        <a:rPr lang="hr-HR" sz="1000" dirty="0">
                          <a:solidFill>
                            <a:schemeClr val="tx1"/>
                          </a:solidFill>
                        </a:rPr>
                        <a:t>Gospodarstvo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hr-HR" sz="1000" dirty="0">
                          <a:solidFill>
                            <a:schemeClr val="tx1"/>
                          </a:solidFill>
                          <a:latin typeface="Fira Sans" panose="020B0503050000020004" pitchFamily="34" charset="0"/>
                        </a:rPr>
                        <a:t>m</a:t>
                      </a:r>
                      <a:r>
                        <a:rPr lang="hr-HR" sz="1000" baseline="30000" dirty="0">
                          <a:solidFill>
                            <a:schemeClr val="tx1"/>
                          </a:solidFill>
                          <a:latin typeface="Fira Sans" panose="020B05030500000200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lnSpc>
                          <a:spcPct val="150000"/>
                        </a:lnSpc>
                        <a:buNone/>
                      </a:pPr>
                      <a:r>
                        <a:rPr lang="hr-HR" sz="1000" b="0" i="0" u="none" strike="noStrike" dirty="0">
                          <a:solidFill>
                            <a:schemeClr val="tx1"/>
                          </a:solidFill>
                          <a:effectLst/>
                          <a:latin typeface="Calibri" panose="020F0502020204030204" pitchFamily="34" charset="0"/>
                        </a:rPr>
                        <a:t>200.637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lnSpc>
                          <a:spcPct val="150000"/>
                        </a:lnSpc>
                        <a:buNone/>
                      </a:pPr>
                      <a:r>
                        <a:rPr lang="hr-HR" sz="1000" b="0" i="0" u="none" strike="noStrike" dirty="0">
                          <a:solidFill>
                            <a:schemeClr val="tx1"/>
                          </a:solidFill>
                          <a:effectLst/>
                          <a:latin typeface="Calibri" panose="020F0502020204030204" pitchFamily="34" charset="0"/>
                        </a:rPr>
                        <a:t>210.669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7959900"/>
                  </a:ext>
                </a:extLst>
              </a:tr>
              <a:tr h="339019">
                <a:tc>
                  <a:txBody>
                    <a:bodyPr/>
                    <a:lstStyle/>
                    <a:p>
                      <a:pPr>
                        <a:lnSpc>
                          <a:spcPct val="150000"/>
                        </a:lnSpc>
                      </a:pPr>
                      <a:r>
                        <a:rPr lang="hr-HR" sz="1000" dirty="0">
                          <a:solidFill>
                            <a:schemeClr val="bg1"/>
                          </a:solidFill>
                        </a:rPr>
                        <a:t>Ukupno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740D"/>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hr-HR" sz="1000" dirty="0">
                          <a:solidFill>
                            <a:schemeClr val="bg1"/>
                          </a:solidFill>
                          <a:latin typeface="Fira Sans" panose="020B0503050000020004" pitchFamily="34" charset="0"/>
                        </a:rPr>
                        <a:t>m</a:t>
                      </a:r>
                      <a:r>
                        <a:rPr lang="hr-HR" sz="1000" baseline="30000" dirty="0">
                          <a:solidFill>
                            <a:schemeClr val="bg1"/>
                          </a:solidFill>
                          <a:latin typeface="Fira Sans" panose="020B05030500000200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740D"/>
                    </a:solidFill>
                  </a:tcPr>
                </a:tc>
                <a:tc>
                  <a:txBody>
                    <a:bodyPr/>
                    <a:lstStyle/>
                    <a:p>
                      <a:pPr algn="ctr" fontAlgn="ctr">
                        <a:lnSpc>
                          <a:spcPct val="150000"/>
                        </a:lnSpc>
                        <a:buNone/>
                      </a:pPr>
                      <a:r>
                        <a:rPr lang="hr-HR" sz="1000" b="0" i="0" u="none" strike="noStrike" dirty="0">
                          <a:solidFill>
                            <a:schemeClr val="bg1"/>
                          </a:solidFill>
                          <a:effectLst/>
                          <a:latin typeface="Calibri" panose="020F0502020204030204" pitchFamily="34" charset="0"/>
                        </a:rPr>
                        <a:t>488.508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740D"/>
                    </a:solidFill>
                  </a:tcPr>
                </a:tc>
                <a:tc>
                  <a:txBody>
                    <a:bodyPr/>
                    <a:lstStyle/>
                    <a:p>
                      <a:pPr algn="ctr" fontAlgn="ctr">
                        <a:lnSpc>
                          <a:spcPct val="150000"/>
                        </a:lnSpc>
                        <a:buNone/>
                      </a:pPr>
                      <a:r>
                        <a:rPr lang="hr-HR" sz="1000" b="0" i="0" u="none" strike="noStrike" dirty="0">
                          <a:solidFill>
                            <a:schemeClr val="bg1"/>
                          </a:solidFill>
                          <a:effectLst/>
                          <a:latin typeface="Calibri" panose="020F0502020204030204" pitchFamily="34" charset="0"/>
                        </a:rPr>
                        <a:t>512.933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740D"/>
                    </a:solidFill>
                  </a:tcPr>
                </a:tc>
                <a:extLst>
                  <a:ext uri="{0D108BD9-81ED-4DB2-BD59-A6C34878D82A}">
                    <a16:rowId xmlns:a16="http://schemas.microsoft.com/office/drawing/2014/main" val="1960272718"/>
                  </a:ext>
                </a:extLst>
              </a:tr>
            </a:tbl>
          </a:graphicData>
        </a:graphic>
      </p:graphicFrame>
      <p:sp>
        <p:nvSpPr>
          <p:cNvPr id="3" name="TekstniOkvir 2">
            <a:extLst>
              <a:ext uri="{FF2B5EF4-FFF2-40B4-BE49-F238E27FC236}">
                <a16:creationId xmlns:a16="http://schemas.microsoft.com/office/drawing/2014/main" id="{DBB5CE4E-9A7F-1577-A749-1154CC1E01B9}"/>
              </a:ext>
            </a:extLst>
          </p:cNvPr>
          <p:cNvSpPr txBox="1"/>
          <p:nvPr/>
        </p:nvSpPr>
        <p:spPr>
          <a:xfrm>
            <a:off x="342900" y="6035826"/>
            <a:ext cx="8210552" cy="369332"/>
          </a:xfrm>
          <a:prstGeom prst="rect">
            <a:avLst/>
          </a:prstGeom>
          <a:noFill/>
        </p:spPr>
        <p:txBody>
          <a:bodyPr wrap="square" rtlCol="0">
            <a:spAutoFit/>
          </a:bodyPr>
          <a:lstStyle/>
          <a:p>
            <a:r>
              <a:rPr lang="hr-HR" sz="900" dirty="0">
                <a:solidFill>
                  <a:srgbClr val="FF0000"/>
                </a:solidFill>
                <a:latin typeface="Fira Sans" panose="020B0503050000020004" pitchFamily="34" charset="0"/>
              </a:rPr>
              <a:t>* </a:t>
            </a:r>
            <a:r>
              <a:rPr lang="hr-HR" sz="900" dirty="0">
                <a:latin typeface="Fira Sans" panose="020B0503050000020004" pitchFamily="34" charset="0"/>
              </a:rPr>
              <a:t>U plan fizičkog obujma pružanja vodnih usluga uvršteni su i podatci Društva Komunalac d.o.o. Otočac s obzirom da se očekuje prisilno spajanje u 2025. godini.</a:t>
            </a:r>
          </a:p>
        </p:txBody>
      </p:sp>
    </p:spTree>
    <p:extLst>
      <p:ext uri="{BB962C8B-B14F-4D97-AF65-F5344CB8AC3E}">
        <p14:creationId xmlns:p14="http://schemas.microsoft.com/office/powerpoint/2010/main" val="1546825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3A950-A910-3134-1F65-48F927874DCA}"/>
            </a:ext>
          </a:extLst>
        </p:cNvPr>
        <p:cNvGrpSpPr/>
        <p:nvPr/>
      </p:nvGrpSpPr>
      <p:grpSpPr>
        <a:xfrm>
          <a:off x="0" y="0"/>
          <a:ext cx="0" cy="0"/>
          <a:chOff x="0" y="0"/>
          <a:chExt cx="0" cy="0"/>
        </a:xfrm>
      </p:grpSpPr>
      <p:sp>
        <p:nvSpPr>
          <p:cNvPr id="15362" name="Naslov 2">
            <a:extLst>
              <a:ext uri="{FF2B5EF4-FFF2-40B4-BE49-F238E27FC236}">
                <a16:creationId xmlns:a16="http://schemas.microsoft.com/office/drawing/2014/main" id="{3395689A-103A-2728-4579-49E21ED50E93}"/>
              </a:ext>
            </a:extLst>
          </p:cNvPr>
          <p:cNvSpPr>
            <a:spLocks noGrp="1" noChangeArrowheads="1"/>
          </p:cNvSpPr>
          <p:nvPr>
            <p:ph type="title"/>
          </p:nvPr>
        </p:nvSpPr>
        <p:spPr>
          <a:xfrm>
            <a:off x="89717" y="-32643"/>
            <a:ext cx="8001000" cy="627425"/>
          </a:xfrm>
          <a:noFill/>
        </p:spPr>
        <p:txBody>
          <a:bodyPr>
            <a:normAutofit/>
          </a:bodyPr>
          <a:lstStyle/>
          <a:p>
            <a:pPr eaLnBrk="1" hangingPunct="1"/>
            <a:r>
              <a:rPr lang="hr-HR" altLang="en-US" dirty="0">
                <a:latin typeface="+mj-lt"/>
              </a:rPr>
              <a:t>Financijski plan </a:t>
            </a:r>
            <a:br>
              <a:rPr lang="hr-HR" altLang="en-US" dirty="0">
                <a:latin typeface="+mj-lt"/>
              </a:rPr>
            </a:br>
            <a:r>
              <a:rPr lang="hr-HR" altLang="en-US" sz="1400" b="0" dirty="0" err="1">
                <a:solidFill>
                  <a:srgbClr val="756422"/>
                </a:solidFill>
                <a:latin typeface="+mj-lt"/>
              </a:rPr>
              <a:t>Plan</a:t>
            </a:r>
            <a:r>
              <a:rPr lang="hr-HR" altLang="en-US" sz="1400" b="0" dirty="0">
                <a:solidFill>
                  <a:srgbClr val="756422"/>
                </a:solidFill>
                <a:latin typeface="+mj-lt"/>
              </a:rPr>
              <a:t> upravljanja ljudskim resursima</a:t>
            </a:r>
            <a:endParaRPr lang="hr-HR" altLang="en-US" dirty="0">
              <a:latin typeface="+mj-lt"/>
            </a:endParaRPr>
          </a:p>
        </p:txBody>
      </p:sp>
      <p:grpSp>
        <p:nvGrpSpPr>
          <p:cNvPr id="4" name="Grupa 3">
            <a:extLst>
              <a:ext uri="{FF2B5EF4-FFF2-40B4-BE49-F238E27FC236}">
                <a16:creationId xmlns:a16="http://schemas.microsoft.com/office/drawing/2014/main" id="{7E7EE6FD-F2D8-6DEE-CE53-58B66DFF7654}"/>
              </a:ext>
            </a:extLst>
          </p:cNvPr>
          <p:cNvGrpSpPr/>
          <p:nvPr/>
        </p:nvGrpSpPr>
        <p:grpSpPr>
          <a:xfrm>
            <a:off x="3295649" y="594782"/>
            <a:ext cx="5784035" cy="2580218"/>
            <a:chOff x="3295649" y="594782"/>
            <a:chExt cx="5784035" cy="2348685"/>
          </a:xfrm>
        </p:grpSpPr>
        <p:sp>
          <p:nvSpPr>
            <p:cNvPr id="12" name="Rectangle 11">
              <a:extLst>
                <a:ext uri="{FF2B5EF4-FFF2-40B4-BE49-F238E27FC236}">
                  <a16:creationId xmlns:a16="http://schemas.microsoft.com/office/drawing/2014/main" id="{ACA21CBF-E422-B058-A278-ADFBCFDE3053}"/>
                </a:ext>
              </a:extLst>
            </p:cNvPr>
            <p:cNvSpPr/>
            <p:nvPr/>
          </p:nvSpPr>
          <p:spPr>
            <a:xfrm>
              <a:off x="3295649" y="664815"/>
              <a:ext cx="5784035" cy="2278652"/>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200"/>
                </a:spcBef>
                <a:spcAft>
                  <a:spcPts val="200"/>
                </a:spcAft>
              </a:pPr>
              <a:r>
                <a:rPr lang="pl-PL" sz="1000" dirty="0">
                  <a:solidFill>
                    <a:schemeClr val="tx1"/>
                  </a:solidFill>
                </a:rPr>
                <a:t>Društvo nastoji kvalitetno upravljati ljudskim resursima te na taj način postići veću produktivnost, motiviranost zaposlenika, a samim time i bolje zadovoljstvo klijenata. </a:t>
              </a:r>
            </a:p>
            <a:p>
              <a:pPr>
                <a:spcBef>
                  <a:spcPts val="200"/>
                </a:spcBef>
                <a:spcAft>
                  <a:spcPts val="200"/>
                </a:spcAft>
              </a:pPr>
              <a:r>
                <a:rPr lang="pl-PL" sz="1000" dirty="0">
                  <a:solidFill>
                    <a:schemeClr val="tx1"/>
                  </a:solidFill>
                </a:rPr>
                <a:t>Predviđeno je povećanje broja zaposlenih u narednoj godini zbog povećanog opsega poslova, nove sistematizacije radnih mjesta te okrupnjivanja isporučitelja vodnih usluga.</a:t>
              </a:r>
            </a:p>
            <a:p>
              <a:pPr>
                <a:spcBef>
                  <a:spcPts val="200"/>
                </a:spcBef>
                <a:spcAft>
                  <a:spcPts val="200"/>
                </a:spcAft>
              </a:pPr>
              <a:r>
                <a:rPr lang="pl-PL" sz="1000" dirty="0">
                  <a:solidFill>
                    <a:schemeClr val="tx1"/>
                  </a:solidFill>
                </a:rPr>
                <a:t>Što se tiče plana zapošljavanja, temelj za njegovu izradu jesu prirodni odljev zaposlenika (umirovljenje i fluktuacije na tržištu rada), ali i zapošljavanje potrebnih zaposlenika prema Uredbi o posebnim uvjetima za obavljanje djelatnosti vodnih usluga (NN 70/23).</a:t>
              </a:r>
            </a:p>
            <a:p>
              <a:pPr>
                <a:spcBef>
                  <a:spcPts val="200"/>
                </a:spcBef>
                <a:spcAft>
                  <a:spcPts val="200"/>
                </a:spcAft>
              </a:pPr>
              <a:r>
                <a:rPr lang="pl-PL" sz="1000" dirty="0">
                  <a:solidFill>
                    <a:schemeClr val="tx1"/>
                  </a:solidFill>
                </a:rPr>
                <a:t>Društvo također razmatra mogućnost zapošljavanja studenata koji bi svojim radom pomogli smanjivanju opsega posla, a Društvo bi prilikom njihova obučavanja unutar svog poslovanja, ostvarilo mogućnost zapošljavanja te zadržavanja visokoobrazovanih mladih ljudi.</a:t>
              </a:r>
            </a:p>
          </p:txBody>
        </p:sp>
        <p:sp>
          <p:nvSpPr>
            <p:cNvPr id="17" name="TextBox 16">
              <a:extLst>
                <a:ext uri="{FF2B5EF4-FFF2-40B4-BE49-F238E27FC236}">
                  <a16:creationId xmlns:a16="http://schemas.microsoft.com/office/drawing/2014/main" id="{E71734D0-D0D7-70BC-6EC8-38948920DDB4}"/>
                </a:ext>
              </a:extLst>
            </p:cNvPr>
            <p:cNvSpPr txBox="1"/>
            <p:nvPr/>
          </p:nvSpPr>
          <p:spPr>
            <a:xfrm>
              <a:off x="3295650" y="594782"/>
              <a:ext cx="5784034" cy="276999"/>
            </a:xfrm>
            <a:prstGeom prst="rect">
              <a:avLst/>
            </a:prstGeom>
            <a:solidFill>
              <a:schemeClr val="tx2"/>
            </a:solidFill>
          </p:spPr>
          <p:txBody>
            <a:bodyPr wrap="square">
              <a:spAutoFit/>
            </a:bodyPr>
            <a:lstStyle/>
            <a:p>
              <a:pPr eaLnBrk="1" fontAlgn="auto" hangingPunct="1">
                <a:spcBef>
                  <a:spcPts val="0"/>
                </a:spcBef>
                <a:spcAft>
                  <a:spcPts val="350"/>
                </a:spcAft>
                <a:buClr>
                  <a:schemeClr val="accent4"/>
                </a:buClr>
                <a:defRPr/>
              </a:pPr>
              <a:r>
                <a:rPr lang="hr-HR" sz="1200" b="1" dirty="0">
                  <a:solidFill>
                    <a:schemeClr val="bg1"/>
                  </a:solidFill>
                  <a:latin typeface="+mj-lt"/>
                </a:rPr>
                <a:t>Upravljanje ljudskim resursima</a:t>
              </a:r>
            </a:p>
          </p:txBody>
        </p:sp>
      </p:grpSp>
      <p:grpSp>
        <p:nvGrpSpPr>
          <p:cNvPr id="3" name="Grupa 2">
            <a:extLst>
              <a:ext uri="{FF2B5EF4-FFF2-40B4-BE49-F238E27FC236}">
                <a16:creationId xmlns:a16="http://schemas.microsoft.com/office/drawing/2014/main" id="{23E7DC25-B482-2667-9149-4F756F6BF5DA}"/>
              </a:ext>
            </a:extLst>
          </p:cNvPr>
          <p:cNvGrpSpPr/>
          <p:nvPr/>
        </p:nvGrpSpPr>
        <p:grpSpPr>
          <a:xfrm>
            <a:off x="3315108" y="3290500"/>
            <a:ext cx="5784035" cy="3081455"/>
            <a:chOff x="2142718" y="3290500"/>
            <a:chExt cx="6956425" cy="3081455"/>
          </a:xfrm>
        </p:grpSpPr>
        <p:sp>
          <p:nvSpPr>
            <p:cNvPr id="14" name="Rectangle 13">
              <a:extLst>
                <a:ext uri="{FF2B5EF4-FFF2-40B4-BE49-F238E27FC236}">
                  <a16:creationId xmlns:a16="http://schemas.microsoft.com/office/drawing/2014/main" id="{BCF93DAA-FDFD-9E69-A679-F6262FE3F355}"/>
                </a:ext>
              </a:extLst>
            </p:cNvPr>
            <p:cNvSpPr/>
            <p:nvPr/>
          </p:nvSpPr>
          <p:spPr>
            <a:xfrm>
              <a:off x="2148658" y="3571824"/>
              <a:ext cx="6931025" cy="2800131"/>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marL="92075" indent="-92075">
                <a:spcBef>
                  <a:spcPct val="20000"/>
                </a:spcBef>
                <a:buFont typeface="Arial" panose="020B0604020202020204" pitchFamily="34" charset="0"/>
                <a:buChar char="•"/>
                <a:defRPr sz="2800">
                  <a:solidFill>
                    <a:schemeClr val="tx1"/>
                  </a:solidFill>
                  <a:latin typeface="Fira Sans" panose="020B0503050000020004" pitchFamily="34" charset="0"/>
                </a:defRPr>
              </a:lvl1pPr>
              <a:lvl2pPr marL="742950" indent="-285750">
                <a:spcBef>
                  <a:spcPct val="20000"/>
                </a:spcBef>
                <a:buFont typeface="Arial" panose="020B0604020202020204" pitchFamily="34" charset="0"/>
                <a:buChar char="–"/>
                <a:defRPr sz="2400">
                  <a:solidFill>
                    <a:schemeClr val="tx1"/>
                  </a:solidFill>
                  <a:latin typeface="Fira Sans" panose="020B0503050000020004" pitchFamily="34" charset="0"/>
                </a:defRPr>
              </a:lvl2pPr>
              <a:lvl3pPr marL="1143000" indent="-228600">
                <a:spcBef>
                  <a:spcPct val="20000"/>
                </a:spcBef>
                <a:buFont typeface="Arial" panose="020B0604020202020204" pitchFamily="34" charset="0"/>
                <a:buChar char="•"/>
                <a:defRPr sz="2000">
                  <a:solidFill>
                    <a:schemeClr val="tx1"/>
                  </a:solidFill>
                  <a:latin typeface="Fira Sans" panose="020B0503050000020004" pitchFamily="34" charset="0"/>
                </a:defRPr>
              </a:lvl3pPr>
              <a:lvl4pPr marL="1600200" indent="-228600">
                <a:spcBef>
                  <a:spcPct val="20000"/>
                </a:spcBef>
                <a:buFont typeface="Arial" panose="020B0604020202020204" pitchFamily="34" charset="0"/>
                <a:buChar char="–"/>
                <a:defRPr>
                  <a:solidFill>
                    <a:schemeClr val="tx1"/>
                  </a:solidFill>
                  <a:latin typeface="Fira Sans" panose="020B0503050000020004" pitchFamily="34" charset="0"/>
                </a:defRPr>
              </a:lvl4pPr>
              <a:lvl5pPr marL="2057400" indent="-228600">
                <a:spcBef>
                  <a:spcPct val="20000"/>
                </a:spcBef>
                <a:buFont typeface="Arial" panose="020B0604020202020204" pitchFamily="34" charset="0"/>
                <a:buChar char="»"/>
                <a:defRPr>
                  <a:solidFill>
                    <a:schemeClr val="tx1"/>
                  </a:solidFill>
                  <a:latin typeface="Fira Sans" panose="020B05030500000200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9pPr>
            </a:lstStyle>
            <a:p>
              <a:pPr marL="0" indent="0" eaLnBrk="1" fontAlgn="auto" hangingPunct="1">
                <a:spcBef>
                  <a:spcPts val="0"/>
                </a:spcBef>
                <a:spcAft>
                  <a:spcPts val="350"/>
                </a:spcAft>
                <a:buClr>
                  <a:srgbClr val="BE9A30"/>
                </a:buClr>
                <a:buNone/>
              </a:pPr>
              <a:r>
                <a:rPr lang="hr-HR" sz="1000" dirty="0">
                  <a:solidFill>
                    <a:sysClr val="windowText" lastClr="000000"/>
                  </a:solidFill>
                  <a:latin typeface="+mj-lt"/>
                </a:rPr>
                <a:t>U 2025. godini Društvo planira zapošljavanje prema sektorima:</a:t>
              </a:r>
            </a:p>
            <a:p>
              <a:pPr eaLnBrk="1" fontAlgn="auto" hangingPunct="1">
                <a:spcBef>
                  <a:spcPts val="0"/>
                </a:spcBef>
                <a:spcAft>
                  <a:spcPts val="350"/>
                </a:spcAft>
                <a:buClr>
                  <a:srgbClr val="BE9A30"/>
                </a:buClr>
              </a:pPr>
              <a:r>
                <a:rPr lang="hr-HR" sz="1000" b="1" dirty="0">
                  <a:solidFill>
                    <a:sysClr val="windowText" lastClr="000000"/>
                  </a:solidFill>
                  <a:latin typeface="+mj-lt"/>
                </a:rPr>
                <a:t>Tehnički sektor</a:t>
              </a:r>
            </a:p>
            <a:p>
              <a:pPr eaLnBrk="1" fontAlgn="auto" hangingPunct="1">
                <a:spcBef>
                  <a:spcPts val="0"/>
                </a:spcBef>
                <a:spcAft>
                  <a:spcPts val="350"/>
                </a:spcAft>
                <a:buClr>
                  <a:srgbClr val="BE9A30"/>
                </a:buClr>
                <a:buFont typeface="Wingdings" panose="05000000000000000000" pitchFamily="2" charset="2"/>
                <a:buChar char="ü"/>
              </a:pPr>
              <a:r>
                <a:rPr lang="hr-HR" sz="1000" dirty="0">
                  <a:solidFill>
                    <a:sysClr val="windowText" lastClr="000000"/>
                  </a:solidFill>
                  <a:latin typeface="+mj-lt"/>
                </a:rPr>
                <a:t>voditelj održavanja i izgradnje sustava vodoopskrbe i odvodnje – 1 zaposlenik</a:t>
              </a:r>
            </a:p>
            <a:p>
              <a:pPr eaLnBrk="1" fontAlgn="auto" hangingPunct="1">
                <a:spcBef>
                  <a:spcPts val="0"/>
                </a:spcBef>
                <a:spcAft>
                  <a:spcPts val="350"/>
                </a:spcAft>
                <a:buClr>
                  <a:srgbClr val="BE9A30"/>
                </a:buClr>
                <a:buFont typeface="Wingdings" panose="05000000000000000000" pitchFamily="2" charset="2"/>
                <a:buChar char="ü"/>
              </a:pPr>
              <a:r>
                <a:rPr lang="hr-HR" sz="1000" dirty="0">
                  <a:solidFill>
                    <a:sysClr val="windowText" lastClr="000000"/>
                  </a:solidFill>
                  <a:latin typeface="+mj-lt"/>
                </a:rPr>
                <a:t>inženjer pročišćavanja otpadnih voda – 2 zaposlenika</a:t>
              </a:r>
            </a:p>
            <a:p>
              <a:pPr eaLnBrk="1" fontAlgn="auto" hangingPunct="1">
                <a:spcBef>
                  <a:spcPts val="0"/>
                </a:spcBef>
                <a:spcAft>
                  <a:spcPts val="350"/>
                </a:spcAft>
                <a:buClr>
                  <a:srgbClr val="BE9A30"/>
                </a:buClr>
                <a:buFont typeface="Wingdings" panose="05000000000000000000" pitchFamily="2" charset="2"/>
                <a:buChar char="ü"/>
              </a:pPr>
              <a:r>
                <a:rPr lang="hr-HR" sz="1000" dirty="0">
                  <a:solidFill>
                    <a:sysClr val="windowText" lastClr="000000"/>
                  </a:solidFill>
                  <a:latin typeface="+mj-lt"/>
                </a:rPr>
                <a:t>inženjer tehničke podrške – 1 zaposlenik</a:t>
              </a:r>
            </a:p>
            <a:p>
              <a:pPr eaLnBrk="1" fontAlgn="auto" hangingPunct="1">
                <a:spcBef>
                  <a:spcPts val="0"/>
                </a:spcBef>
                <a:spcAft>
                  <a:spcPts val="350"/>
                </a:spcAft>
                <a:buClr>
                  <a:srgbClr val="BE9A30"/>
                </a:buClr>
                <a:buFont typeface="Wingdings" panose="05000000000000000000" pitchFamily="2" charset="2"/>
                <a:buChar char="ü"/>
              </a:pPr>
              <a:r>
                <a:rPr lang="hr-HR" sz="1000" dirty="0">
                  <a:solidFill>
                    <a:sysClr val="windowText" lastClr="000000"/>
                  </a:solidFill>
                  <a:latin typeface="+mj-lt"/>
                </a:rPr>
                <a:t>operater nadzorno-upravljačkog sustava – 1 zaposlenik</a:t>
              </a:r>
            </a:p>
            <a:p>
              <a:pPr eaLnBrk="1" fontAlgn="auto" hangingPunct="1">
                <a:spcBef>
                  <a:spcPts val="0"/>
                </a:spcBef>
                <a:spcAft>
                  <a:spcPts val="350"/>
                </a:spcAft>
                <a:buClr>
                  <a:srgbClr val="BE9A30"/>
                </a:buClr>
                <a:buFont typeface="Wingdings" panose="05000000000000000000" pitchFamily="2" charset="2"/>
                <a:buChar char="ü"/>
              </a:pPr>
              <a:r>
                <a:rPr lang="hr-HR" sz="1000" dirty="0">
                  <a:solidFill>
                    <a:sysClr val="windowText" lastClr="000000"/>
                  </a:solidFill>
                  <a:latin typeface="+mj-lt"/>
                </a:rPr>
                <a:t>strojar crpne stanice – 1 zaposlenik</a:t>
              </a:r>
            </a:p>
            <a:p>
              <a:pPr eaLnBrk="1" fontAlgn="auto" hangingPunct="1">
                <a:spcBef>
                  <a:spcPts val="0"/>
                </a:spcBef>
                <a:spcAft>
                  <a:spcPts val="350"/>
                </a:spcAft>
                <a:buClr>
                  <a:srgbClr val="BE9A30"/>
                </a:buClr>
                <a:buFont typeface="Wingdings" panose="05000000000000000000" pitchFamily="2" charset="2"/>
                <a:buChar char="ü"/>
              </a:pPr>
              <a:r>
                <a:rPr lang="hr-HR" sz="1000" dirty="0">
                  <a:solidFill>
                    <a:sysClr val="windowText" lastClr="000000"/>
                  </a:solidFill>
                  <a:latin typeface="+mj-lt"/>
                </a:rPr>
                <a:t>pomoćni radnik – 2 zaposlenika</a:t>
              </a:r>
            </a:p>
            <a:p>
              <a:pPr eaLnBrk="1" fontAlgn="auto" hangingPunct="1">
                <a:spcBef>
                  <a:spcPts val="0"/>
                </a:spcBef>
                <a:spcAft>
                  <a:spcPts val="350"/>
                </a:spcAft>
                <a:buClr>
                  <a:srgbClr val="BE9A30"/>
                </a:buClr>
              </a:pPr>
              <a:r>
                <a:rPr lang="hr-HR" sz="1000" b="1" dirty="0">
                  <a:solidFill>
                    <a:sysClr val="windowText" lastClr="000000"/>
                  </a:solidFill>
                  <a:latin typeface="+mj-lt"/>
                </a:rPr>
                <a:t>Računovodstveni sektor</a:t>
              </a:r>
            </a:p>
            <a:p>
              <a:pPr eaLnBrk="1" fontAlgn="auto" hangingPunct="1">
                <a:spcBef>
                  <a:spcPts val="0"/>
                </a:spcBef>
                <a:spcAft>
                  <a:spcPts val="350"/>
                </a:spcAft>
                <a:buClr>
                  <a:srgbClr val="BE9A30"/>
                </a:buClr>
                <a:buFont typeface="Wingdings" panose="05000000000000000000" pitchFamily="2" charset="2"/>
                <a:buChar char="ü"/>
              </a:pPr>
              <a:r>
                <a:rPr lang="hr-HR" sz="1000" dirty="0">
                  <a:solidFill>
                    <a:sysClr val="windowText" lastClr="000000"/>
                  </a:solidFill>
                  <a:latin typeface="+mj-lt"/>
                </a:rPr>
                <a:t>stručni suradnik za računovodstvo i financije – 1 zaposlenik</a:t>
              </a:r>
            </a:p>
            <a:p>
              <a:pPr eaLnBrk="1" fontAlgn="auto" hangingPunct="1">
                <a:spcBef>
                  <a:spcPts val="0"/>
                </a:spcBef>
                <a:spcAft>
                  <a:spcPts val="350"/>
                </a:spcAft>
                <a:buClr>
                  <a:srgbClr val="BE9A30"/>
                </a:buClr>
                <a:buFont typeface="Wingdings" panose="05000000000000000000" pitchFamily="2" charset="2"/>
                <a:buChar char="ü"/>
              </a:pPr>
              <a:r>
                <a:rPr lang="hr-HR" sz="1000" dirty="0">
                  <a:solidFill>
                    <a:sysClr val="windowText" lastClr="000000"/>
                  </a:solidFill>
                  <a:latin typeface="+mj-lt"/>
                </a:rPr>
                <a:t>čitač vodomjera – 2 zaposlenika</a:t>
              </a:r>
            </a:p>
            <a:p>
              <a:pPr eaLnBrk="1" fontAlgn="auto" hangingPunct="1">
                <a:spcBef>
                  <a:spcPts val="0"/>
                </a:spcBef>
                <a:spcAft>
                  <a:spcPts val="350"/>
                </a:spcAft>
                <a:buClr>
                  <a:srgbClr val="BE9A30"/>
                </a:buClr>
              </a:pPr>
              <a:r>
                <a:rPr lang="hr-HR" sz="1000" b="1" dirty="0">
                  <a:solidFill>
                    <a:sysClr val="windowText" lastClr="000000"/>
                  </a:solidFill>
                  <a:latin typeface="+mj-lt"/>
                </a:rPr>
                <a:t>Pravni sektor </a:t>
              </a:r>
            </a:p>
            <a:p>
              <a:pPr eaLnBrk="1" fontAlgn="auto" hangingPunct="1">
                <a:spcBef>
                  <a:spcPts val="0"/>
                </a:spcBef>
                <a:spcAft>
                  <a:spcPts val="350"/>
                </a:spcAft>
                <a:buClr>
                  <a:srgbClr val="BE9A30"/>
                </a:buClr>
                <a:buFont typeface="Wingdings" panose="05000000000000000000" pitchFamily="2" charset="2"/>
                <a:buChar char="ü"/>
              </a:pPr>
              <a:r>
                <a:rPr lang="hr-HR" sz="1000" dirty="0">
                  <a:solidFill>
                    <a:sysClr val="windowText" lastClr="000000"/>
                  </a:solidFill>
                  <a:latin typeface="+mj-lt"/>
                </a:rPr>
                <a:t>stručni suradnik za pravne poslove – 1 zaposlenik</a:t>
              </a:r>
            </a:p>
          </p:txBody>
        </p:sp>
        <p:sp>
          <p:nvSpPr>
            <p:cNvPr id="2" name="TekstniOkvir 1">
              <a:extLst>
                <a:ext uri="{FF2B5EF4-FFF2-40B4-BE49-F238E27FC236}">
                  <a16:creationId xmlns:a16="http://schemas.microsoft.com/office/drawing/2014/main" id="{2E548C5E-88D3-BE27-B922-0E2E00B8332F}"/>
                </a:ext>
              </a:extLst>
            </p:cNvPr>
            <p:cNvSpPr txBox="1"/>
            <p:nvPr/>
          </p:nvSpPr>
          <p:spPr>
            <a:xfrm>
              <a:off x="2142718" y="3290500"/>
              <a:ext cx="6956425" cy="276999"/>
            </a:xfrm>
            <a:prstGeom prst="rect">
              <a:avLst/>
            </a:prstGeom>
            <a:solidFill>
              <a:schemeClr val="tx2"/>
            </a:solidFill>
          </p:spPr>
          <p:txBody>
            <a:bodyPr wrap="square" rtlCol="0">
              <a:spAutoFit/>
            </a:bodyPr>
            <a:lstStyle/>
            <a:p>
              <a:r>
                <a:rPr lang="hr-HR" sz="1200" b="1" dirty="0">
                  <a:solidFill>
                    <a:schemeClr val="bg1"/>
                  </a:solidFill>
                  <a:latin typeface="+mj-lt"/>
                </a:rPr>
                <a:t>Plan zapošljavanja</a:t>
              </a:r>
            </a:p>
          </p:txBody>
        </p:sp>
      </p:grpSp>
      <p:sp>
        <p:nvSpPr>
          <p:cNvPr id="7" name="TekstniOkvir 6">
            <a:extLst>
              <a:ext uri="{FF2B5EF4-FFF2-40B4-BE49-F238E27FC236}">
                <a16:creationId xmlns:a16="http://schemas.microsoft.com/office/drawing/2014/main" id="{886F0AB4-9342-559C-A60C-B97257861428}"/>
              </a:ext>
            </a:extLst>
          </p:cNvPr>
          <p:cNvSpPr txBox="1"/>
          <p:nvPr/>
        </p:nvSpPr>
        <p:spPr>
          <a:xfrm>
            <a:off x="179295" y="3895276"/>
            <a:ext cx="2785078" cy="707886"/>
          </a:xfrm>
          <a:prstGeom prst="rect">
            <a:avLst/>
          </a:prstGeom>
          <a:solidFill>
            <a:srgbClr val="394997">
              <a:alpha val="49804"/>
            </a:srgb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hr-HR" sz="1000" dirty="0">
                <a:solidFill>
                  <a:schemeClr val="bg1"/>
                </a:solidFill>
                <a:latin typeface="+mj-lt"/>
              </a:rPr>
              <a:t>Prema raspoloživim informacijama, Društvo bi provedbom pripajanja vodovoda te preuzimanjem postojećih zaposlenika na dan 31.12.2024. trebalo imati 101 zaposlenika.</a:t>
            </a:r>
          </a:p>
        </p:txBody>
      </p:sp>
      <p:pic>
        <p:nvPicPr>
          <p:cNvPr id="5" name="Slika 4">
            <a:extLst>
              <a:ext uri="{FF2B5EF4-FFF2-40B4-BE49-F238E27FC236}">
                <a16:creationId xmlns:a16="http://schemas.microsoft.com/office/drawing/2014/main" id="{BF42F1E1-3453-624D-564F-D44E06888DCC}"/>
              </a:ext>
            </a:extLst>
          </p:cNvPr>
          <p:cNvPicPr>
            <a:picLocks noChangeAspect="1"/>
          </p:cNvPicPr>
          <p:nvPr/>
        </p:nvPicPr>
        <p:blipFill>
          <a:blip r:embed="rId3"/>
          <a:stretch>
            <a:fillRect/>
          </a:stretch>
        </p:blipFill>
        <p:spPr>
          <a:xfrm>
            <a:off x="-1190416" y="1034053"/>
            <a:ext cx="5524500" cy="3633198"/>
          </a:xfrm>
          <a:prstGeom prst="rect">
            <a:avLst/>
          </a:prstGeom>
        </p:spPr>
      </p:pic>
    </p:spTree>
    <p:extLst>
      <p:ext uri="{BB962C8B-B14F-4D97-AF65-F5344CB8AC3E}">
        <p14:creationId xmlns:p14="http://schemas.microsoft.com/office/powerpoint/2010/main" val="63731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E0668-2960-1506-CBAC-813AA2595E52}"/>
            </a:ext>
          </a:extLst>
        </p:cNvPr>
        <p:cNvGrpSpPr/>
        <p:nvPr/>
      </p:nvGrpSpPr>
      <p:grpSpPr>
        <a:xfrm>
          <a:off x="0" y="0"/>
          <a:ext cx="0" cy="0"/>
          <a:chOff x="0" y="0"/>
          <a:chExt cx="0" cy="0"/>
        </a:xfrm>
      </p:grpSpPr>
      <p:sp>
        <p:nvSpPr>
          <p:cNvPr id="13" name="Rectangle 10">
            <a:extLst>
              <a:ext uri="{FF2B5EF4-FFF2-40B4-BE49-F238E27FC236}">
                <a16:creationId xmlns:a16="http://schemas.microsoft.com/office/drawing/2014/main" id="{2B44CB35-9989-A71D-70B9-8B4A659318E7}"/>
              </a:ext>
            </a:extLst>
          </p:cNvPr>
          <p:cNvSpPr/>
          <p:nvPr/>
        </p:nvSpPr>
        <p:spPr>
          <a:xfrm>
            <a:off x="4739189" y="1047613"/>
            <a:ext cx="4213743" cy="2379456"/>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pPr>
            <a:endParaRPr lang="hr-HR" sz="1200" b="1" dirty="0">
              <a:latin typeface="+mj-lt"/>
            </a:endParaRPr>
          </a:p>
        </p:txBody>
      </p:sp>
      <p:sp>
        <p:nvSpPr>
          <p:cNvPr id="15362" name="Naslov 2">
            <a:extLst>
              <a:ext uri="{FF2B5EF4-FFF2-40B4-BE49-F238E27FC236}">
                <a16:creationId xmlns:a16="http://schemas.microsoft.com/office/drawing/2014/main" id="{74B0FAE4-E787-D931-FAE8-8D1F50285789}"/>
              </a:ext>
            </a:extLst>
          </p:cNvPr>
          <p:cNvSpPr>
            <a:spLocks noGrp="1" noChangeArrowheads="1"/>
          </p:cNvSpPr>
          <p:nvPr>
            <p:ph type="title"/>
          </p:nvPr>
        </p:nvSpPr>
        <p:spPr>
          <a:xfrm>
            <a:off x="73356" y="-82232"/>
            <a:ext cx="8001000" cy="731838"/>
          </a:xfrm>
        </p:spPr>
        <p:txBody>
          <a:bodyPr>
            <a:normAutofit/>
          </a:bodyPr>
          <a:lstStyle/>
          <a:p>
            <a:pPr eaLnBrk="1" hangingPunct="1"/>
            <a:r>
              <a:rPr lang="hr-HR" altLang="en-US" dirty="0">
                <a:latin typeface="+mj-lt"/>
              </a:rPr>
              <a:t>Financijski plan </a:t>
            </a:r>
            <a:br>
              <a:rPr lang="hr-HR" altLang="en-US" dirty="0">
                <a:latin typeface="+mj-lt"/>
              </a:rPr>
            </a:br>
            <a:r>
              <a:rPr lang="hr-HR" altLang="en-US" sz="1400" b="0" dirty="0" err="1">
                <a:solidFill>
                  <a:srgbClr val="756422"/>
                </a:solidFill>
                <a:latin typeface="+mj-lt"/>
              </a:rPr>
              <a:t>Plan</a:t>
            </a:r>
            <a:r>
              <a:rPr lang="hr-HR" altLang="en-US" sz="1400" b="0" dirty="0">
                <a:solidFill>
                  <a:srgbClr val="756422"/>
                </a:solidFill>
                <a:latin typeface="+mj-lt"/>
              </a:rPr>
              <a:t> upravljanja ljudskim resursima – sistematizacija radnih mjesta</a:t>
            </a:r>
            <a:endParaRPr lang="hr-HR" altLang="en-US" dirty="0">
              <a:latin typeface="+mj-lt"/>
            </a:endParaRPr>
          </a:p>
        </p:txBody>
      </p:sp>
      <p:sp>
        <p:nvSpPr>
          <p:cNvPr id="2" name="TextBox 1">
            <a:extLst>
              <a:ext uri="{FF2B5EF4-FFF2-40B4-BE49-F238E27FC236}">
                <a16:creationId xmlns:a16="http://schemas.microsoft.com/office/drawing/2014/main" id="{9B5E23A2-D698-7323-48A4-4852E1B3B4CD}"/>
              </a:ext>
            </a:extLst>
          </p:cNvPr>
          <p:cNvSpPr txBox="1"/>
          <p:nvPr/>
        </p:nvSpPr>
        <p:spPr>
          <a:xfrm flipH="1">
            <a:off x="4739190" y="3695660"/>
            <a:ext cx="4138680" cy="1118255"/>
          </a:xfrm>
          <a:prstGeom prst="rect">
            <a:avLst/>
          </a:prstGeom>
          <a:noFill/>
        </p:spPr>
        <p:txBody>
          <a:bodyPr wrap="square" rtlCol="0">
            <a:spAutoFit/>
          </a:bodyPr>
          <a:lstStyle/>
          <a:p>
            <a:pPr marL="171450" indent="-171450" algn="just">
              <a:spcBef>
                <a:spcPts val="200"/>
              </a:spcBef>
              <a:spcAft>
                <a:spcPts val="200"/>
              </a:spcAft>
              <a:buClr>
                <a:schemeClr val="accent5"/>
              </a:buClr>
              <a:buFont typeface="Arial" panose="020B0604020202020204" pitchFamily="34" charset="0"/>
              <a:buChar char="•"/>
            </a:pPr>
            <a:r>
              <a:rPr lang="pl-PL" sz="1000" dirty="0">
                <a:latin typeface="+mj-lt"/>
              </a:rPr>
              <a:t>Na dan 31.12.2024. godine u Društvu će biti zaposleno 101 osoba, od kojih će najveći udio zaposlenika imati srednju stručnu spremu.</a:t>
            </a:r>
          </a:p>
          <a:p>
            <a:pPr marL="171450" indent="-171450" algn="just">
              <a:spcBef>
                <a:spcPts val="200"/>
              </a:spcBef>
              <a:spcAft>
                <a:spcPts val="200"/>
              </a:spcAft>
              <a:buClr>
                <a:schemeClr val="accent5"/>
              </a:buClr>
              <a:buFont typeface="Arial" panose="020B0604020202020204" pitchFamily="34" charset="0"/>
              <a:buChar char="•"/>
            </a:pPr>
            <a:endParaRPr lang="pl-PL" sz="1000" dirty="0">
              <a:latin typeface="+mj-lt"/>
            </a:endParaRPr>
          </a:p>
          <a:p>
            <a:pPr marL="171450" indent="-171450" algn="just">
              <a:spcBef>
                <a:spcPts val="200"/>
              </a:spcBef>
              <a:spcAft>
                <a:spcPts val="200"/>
              </a:spcAft>
              <a:buClr>
                <a:schemeClr val="accent5"/>
              </a:buClr>
              <a:buFont typeface="Arial" panose="020B0604020202020204" pitchFamily="34" charset="0"/>
              <a:buChar char="•"/>
            </a:pPr>
            <a:r>
              <a:rPr lang="pl-PL" sz="1000" dirty="0">
                <a:latin typeface="+mj-lt"/>
              </a:rPr>
              <a:t>U ovome trenutku već imamo saznanja da će pojedini zaposlenici postojećih javnih isporučitelja nastaviti svoj rad u nekim drugim ustanovama.</a:t>
            </a:r>
            <a:endParaRPr lang="hr-HR" sz="1000" dirty="0">
              <a:latin typeface="+mj-lt"/>
            </a:endParaRPr>
          </a:p>
        </p:txBody>
      </p:sp>
      <p:sp>
        <p:nvSpPr>
          <p:cNvPr id="3" name="TextBox 2">
            <a:extLst>
              <a:ext uri="{FF2B5EF4-FFF2-40B4-BE49-F238E27FC236}">
                <a16:creationId xmlns:a16="http://schemas.microsoft.com/office/drawing/2014/main" id="{094D3A5A-850E-B25A-D6BD-C6D6C3453187}"/>
              </a:ext>
            </a:extLst>
          </p:cNvPr>
          <p:cNvSpPr txBox="1"/>
          <p:nvPr/>
        </p:nvSpPr>
        <p:spPr>
          <a:xfrm>
            <a:off x="187660" y="1104748"/>
            <a:ext cx="4384340" cy="2144177"/>
          </a:xfrm>
          <a:prstGeom prst="rect">
            <a:avLst/>
          </a:prstGeom>
          <a:noFill/>
        </p:spPr>
        <p:txBody>
          <a:bodyPr wrap="square" rtlCol="0">
            <a:spAutoFit/>
          </a:bodyPr>
          <a:lstStyle/>
          <a:p>
            <a:pPr marL="171450" indent="-171450" algn="just">
              <a:spcBef>
                <a:spcPts val="200"/>
              </a:spcBef>
              <a:spcAft>
                <a:spcPts val="200"/>
              </a:spcAft>
              <a:buClr>
                <a:schemeClr val="accent5"/>
              </a:buClr>
              <a:buFont typeface="Arial" panose="020B0604020202020204" pitchFamily="34" charset="0"/>
              <a:buChar char="•"/>
            </a:pPr>
            <a:r>
              <a:rPr lang="hr-HR" sz="1000" dirty="0">
                <a:latin typeface="+mj-lt"/>
              </a:rPr>
              <a:t>Unutarnjom organizacijom Društvo je podijeljeno na službe, koje kao temeljni organizacijski oblik, čine zaokružene tehnološke i gospodarske cjeline. Odjeli unutar službi manji su organizacijske cjeline u kojima se odvijaju pojedini funkcionalno povezani poslovni procesi.</a:t>
            </a:r>
          </a:p>
          <a:p>
            <a:pPr marL="171450" indent="-171450" algn="just">
              <a:spcBef>
                <a:spcPts val="200"/>
              </a:spcBef>
              <a:spcAft>
                <a:spcPts val="200"/>
              </a:spcAft>
              <a:buClr>
                <a:schemeClr val="accent5"/>
              </a:buClr>
              <a:buFont typeface="Arial" panose="020B0604020202020204" pitchFamily="34" charset="0"/>
              <a:buChar char="•"/>
            </a:pPr>
            <a:endParaRPr lang="hr-HR" sz="1000" dirty="0">
              <a:latin typeface="+mj-lt"/>
            </a:endParaRPr>
          </a:p>
          <a:p>
            <a:pPr marL="171450" indent="-171450" algn="just">
              <a:spcBef>
                <a:spcPts val="200"/>
              </a:spcBef>
              <a:spcAft>
                <a:spcPts val="200"/>
              </a:spcAft>
              <a:buClr>
                <a:schemeClr val="accent5"/>
              </a:buClr>
              <a:buFont typeface="Arial" panose="020B0604020202020204" pitchFamily="34" charset="0"/>
              <a:buChar char="•"/>
            </a:pPr>
            <a:r>
              <a:rPr lang="hr-HR" sz="1000" dirty="0">
                <a:latin typeface="+mj-lt"/>
              </a:rPr>
              <a:t>Unutarnje ustrojstvo je uređeno sukladno Zakonu o radu i Pravilnikom o radu čime je uređena sistematizacija radnih mjesta.</a:t>
            </a:r>
          </a:p>
          <a:p>
            <a:pPr marL="171450" indent="-171450" algn="just">
              <a:spcBef>
                <a:spcPts val="200"/>
              </a:spcBef>
              <a:spcAft>
                <a:spcPts val="200"/>
              </a:spcAft>
              <a:buClr>
                <a:schemeClr val="accent5"/>
              </a:buClr>
              <a:buFont typeface="Arial" panose="020B0604020202020204" pitchFamily="34" charset="0"/>
              <a:buChar char="•"/>
            </a:pPr>
            <a:endParaRPr lang="hr-HR" sz="1000" dirty="0">
              <a:latin typeface="+mj-lt"/>
            </a:endParaRPr>
          </a:p>
          <a:p>
            <a:pPr marL="171450" indent="-171450" algn="just">
              <a:spcBef>
                <a:spcPts val="200"/>
              </a:spcBef>
              <a:spcAft>
                <a:spcPts val="200"/>
              </a:spcAft>
              <a:buClr>
                <a:schemeClr val="accent5"/>
              </a:buClr>
              <a:buFont typeface="Arial" panose="020B0604020202020204" pitchFamily="34" charset="0"/>
              <a:buChar char="•"/>
            </a:pPr>
            <a:r>
              <a:rPr lang="hr-HR" sz="1000" dirty="0">
                <a:latin typeface="+mj-lt"/>
              </a:rPr>
              <a:t>Društvo izrađuje novu sistematizaciju radnih mjesta koja bi trebala stupiti na snagu početkom 2025. godine, a prema kojoj bi se uvodila nova radna mjesta, sukladno Uredbi o posebnim uvjetima za obavljanje djelatnosti vodnih usluga, NN 70/2024.   </a:t>
            </a:r>
          </a:p>
        </p:txBody>
      </p:sp>
      <p:sp>
        <p:nvSpPr>
          <p:cNvPr id="7" name="Pravokutnik 6">
            <a:extLst>
              <a:ext uri="{FF2B5EF4-FFF2-40B4-BE49-F238E27FC236}">
                <a16:creationId xmlns:a16="http://schemas.microsoft.com/office/drawing/2014/main" id="{19593906-DBB1-5EA8-1D91-A8E0ECA8B3F4}"/>
              </a:ext>
            </a:extLst>
          </p:cNvPr>
          <p:cNvSpPr/>
          <p:nvPr/>
        </p:nvSpPr>
        <p:spPr>
          <a:xfrm>
            <a:off x="1057701" y="1196975"/>
            <a:ext cx="6533866" cy="3684895"/>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hr-HR" dirty="0"/>
          </a:p>
        </p:txBody>
      </p:sp>
      <p:graphicFrame>
        <p:nvGraphicFramePr>
          <p:cNvPr id="6" name="Grafikon 5">
            <a:extLst>
              <a:ext uri="{FF2B5EF4-FFF2-40B4-BE49-F238E27FC236}">
                <a16:creationId xmlns:a16="http://schemas.microsoft.com/office/drawing/2014/main" id="{612590F0-69AF-9922-2C84-F19026775924}"/>
              </a:ext>
            </a:extLst>
          </p:cNvPr>
          <p:cNvGraphicFramePr/>
          <p:nvPr>
            <p:extLst>
              <p:ext uri="{D42A27DB-BD31-4B8C-83A1-F6EECF244321}">
                <p14:modId xmlns:p14="http://schemas.microsoft.com/office/powerpoint/2010/main" val="2799942069"/>
              </p:ext>
            </p:extLst>
          </p:nvPr>
        </p:nvGraphicFramePr>
        <p:xfrm>
          <a:off x="4686304" y="713424"/>
          <a:ext cx="4305870" cy="2907555"/>
        </p:xfrm>
        <a:graphic>
          <a:graphicData uri="http://schemas.openxmlformats.org/drawingml/2006/chart">
            <c:chart xmlns:c="http://schemas.openxmlformats.org/drawingml/2006/chart" xmlns:r="http://schemas.openxmlformats.org/officeDocument/2006/relationships" r:id="rId3"/>
          </a:graphicData>
        </a:graphic>
      </p:graphicFrame>
      <p:sp>
        <p:nvSpPr>
          <p:cNvPr id="8" name="TekstniOkvir 7">
            <a:extLst>
              <a:ext uri="{FF2B5EF4-FFF2-40B4-BE49-F238E27FC236}">
                <a16:creationId xmlns:a16="http://schemas.microsoft.com/office/drawing/2014/main" id="{1BAAAEC1-682A-79EC-F977-40884A7FEC86}"/>
              </a:ext>
            </a:extLst>
          </p:cNvPr>
          <p:cNvSpPr txBox="1"/>
          <p:nvPr/>
        </p:nvSpPr>
        <p:spPr>
          <a:xfrm>
            <a:off x="4735782" y="642977"/>
            <a:ext cx="4220558" cy="276999"/>
          </a:xfrm>
          <a:prstGeom prst="rect">
            <a:avLst/>
          </a:prstGeom>
          <a:solidFill>
            <a:schemeClr val="tx2"/>
          </a:solidFill>
        </p:spPr>
        <p:txBody>
          <a:bodyPr wrap="square" rtlCol="0">
            <a:spAutoFit/>
          </a:bodyPr>
          <a:lstStyle/>
          <a:p>
            <a:pPr algn="ctr"/>
            <a:r>
              <a:rPr lang="hr-HR" sz="1200" dirty="0">
                <a:solidFill>
                  <a:schemeClr val="bg1"/>
                </a:solidFill>
                <a:latin typeface="+mj-lt"/>
              </a:rPr>
              <a:t>Kvalifikaciona struktura na dan 31.12.2024.</a:t>
            </a:r>
          </a:p>
        </p:txBody>
      </p:sp>
      <p:sp>
        <p:nvSpPr>
          <p:cNvPr id="4" name="TekstniOkvir 3">
            <a:extLst>
              <a:ext uri="{FF2B5EF4-FFF2-40B4-BE49-F238E27FC236}">
                <a16:creationId xmlns:a16="http://schemas.microsoft.com/office/drawing/2014/main" id="{91597FA9-0CF8-7F47-E53E-349C94707A93}"/>
              </a:ext>
            </a:extLst>
          </p:cNvPr>
          <p:cNvSpPr txBox="1"/>
          <p:nvPr/>
        </p:nvSpPr>
        <p:spPr>
          <a:xfrm>
            <a:off x="187660" y="642977"/>
            <a:ext cx="4435140" cy="276999"/>
          </a:xfrm>
          <a:prstGeom prst="rect">
            <a:avLst/>
          </a:prstGeom>
          <a:solidFill>
            <a:schemeClr val="tx2"/>
          </a:solidFill>
        </p:spPr>
        <p:txBody>
          <a:bodyPr wrap="square" rtlCol="0">
            <a:spAutoFit/>
          </a:bodyPr>
          <a:lstStyle/>
          <a:p>
            <a:r>
              <a:rPr lang="hr-HR" sz="1200" dirty="0">
                <a:solidFill>
                  <a:schemeClr val="bg1"/>
                </a:solidFill>
                <a:latin typeface="+mj-lt"/>
              </a:rPr>
              <a:t>Sistematizacija radnih mjesta</a:t>
            </a:r>
          </a:p>
        </p:txBody>
      </p:sp>
      <p:sp>
        <p:nvSpPr>
          <p:cNvPr id="11" name="Google Shape;273;p39">
            <a:extLst>
              <a:ext uri="{FF2B5EF4-FFF2-40B4-BE49-F238E27FC236}">
                <a16:creationId xmlns:a16="http://schemas.microsoft.com/office/drawing/2014/main" id="{6F95DDC5-3B73-072C-4027-6589441B506C}"/>
              </a:ext>
            </a:extLst>
          </p:cNvPr>
          <p:cNvSpPr txBox="1"/>
          <p:nvPr/>
        </p:nvSpPr>
        <p:spPr>
          <a:xfrm>
            <a:off x="3155859" y="3992509"/>
            <a:ext cx="1376100" cy="212700"/>
          </a:xfrm>
          <a:prstGeom prst="rect">
            <a:avLst/>
          </a:prstGeom>
          <a:noFill/>
          <a:ln>
            <a:noFill/>
          </a:ln>
        </p:spPr>
        <p:txBody>
          <a:bodyPr spcFirstLastPara="1" wrap="square" lIns="0" tIns="6350" rIns="0" bIns="0" anchor="b" anchorCtr="0">
            <a:noAutofit/>
          </a:bodyPr>
          <a:lstStyle/>
          <a:p>
            <a:pPr marL="0" marR="0" lvl="0" indent="0" algn="r" rtl="0">
              <a:lnSpc>
                <a:spcPct val="100000"/>
              </a:lnSpc>
              <a:spcBef>
                <a:spcPts val="0"/>
              </a:spcBef>
              <a:spcAft>
                <a:spcPts val="0"/>
              </a:spcAft>
              <a:buNone/>
            </a:pPr>
            <a:r>
              <a:rPr lang="es" sz="1200" dirty="0">
                <a:solidFill>
                  <a:schemeClr val="tx2"/>
                </a:solidFill>
                <a:latin typeface="Open Sans Light"/>
                <a:ea typeface="Open Sans Light"/>
                <a:cs typeface="Open Sans Light"/>
                <a:sym typeface="Open Sans Light"/>
              </a:rPr>
              <a:t>Female</a:t>
            </a:r>
            <a:endParaRPr sz="1200" dirty="0">
              <a:solidFill>
                <a:schemeClr val="tx2"/>
              </a:solidFill>
              <a:latin typeface="Open Sans Light"/>
              <a:ea typeface="Open Sans Light"/>
              <a:cs typeface="Open Sans Light"/>
              <a:sym typeface="Open Sans Light"/>
            </a:endParaRPr>
          </a:p>
        </p:txBody>
      </p:sp>
      <p:sp>
        <p:nvSpPr>
          <p:cNvPr id="22" name="Pravokutnik 21">
            <a:extLst>
              <a:ext uri="{FF2B5EF4-FFF2-40B4-BE49-F238E27FC236}">
                <a16:creationId xmlns:a16="http://schemas.microsoft.com/office/drawing/2014/main" id="{4DD171D1-F2CE-185D-B687-CBF626C5E37A}"/>
              </a:ext>
            </a:extLst>
          </p:cNvPr>
          <p:cNvSpPr/>
          <p:nvPr/>
        </p:nvSpPr>
        <p:spPr>
          <a:xfrm>
            <a:off x="1092909" y="3953497"/>
            <a:ext cx="3529890" cy="317019"/>
          </a:xfrm>
          <a:prstGeom prst="rect">
            <a:avLst/>
          </a:prstGeom>
          <a:noFill/>
          <a:ln w="9525" cap="flat" cmpd="sng" algn="ctr">
            <a:solidFill>
              <a:srgbClr val="29266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hr-HR"/>
          </a:p>
        </p:txBody>
      </p:sp>
      <p:sp>
        <p:nvSpPr>
          <p:cNvPr id="18" name="Google Shape;276;p39">
            <a:extLst>
              <a:ext uri="{FF2B5EF4-FFF2-40B4-BE49-F238E27FC236}">
                <a16:creationId xmlns:a16="http://schemas.microsoft.com/office/drawing/2014/main" id="{E0F02748-C7F8-A2E9-6BBF-56BCB5227F5F}"/>
              </a:ext>
            </a:extLst>
          </p:cNvPr>
          <p:cNvSpPr/>
          <p:nvPr/>
        </p:nvSpPr>
        <p:spPr>
          <a:xfrm>
            <a:off x="2107990" y="5139065"/>
            <a:ext cx="1359110" cy="1228373"/>
          </a:xfrm>
          <a:prstGeom prst="rect">
            <a:avLst/>
          </a:prstGeom>
          <a:noFill/>
          <a:ln w="9525" cap="flat" cmpd="sng">
            <a:solidFill>
              <a:srgbClr val="2926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48B9E"/>
              </a:solidFill>
            </a:endParaRPr>
          </a:p>
        </p:txBody>
      </p:sp>
      <p:sp>
        <p:nvSpPr>
          <p:cNvPr id="19" name="Google Shape;277;p39">
            <a:extLst>
              <a:ext uri="{FF2B5EF4-FFF2-40B4-BE49-F238E27FC236}">
                <a16:creationId xmlns:a16="http://schemas.microsoft.com/office/drawing/2014/main" id="{EB22D76C-70EF-6F7B-DBEE-258A822C1491}"/>
              </a:ext>
            </a:extLst>
          </p:cNvPr>
          <p:cNvSpPr/>
          <p:nvPr/>
        </p:nvSpPr>
        <p:spPr>
          <a:xfrm>
            <a:off x="1498600" y="5290644"/>
            <a:ext cx="999855" cy="911593"/>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48B9E"/>
              </a:solidFill>
            </a:endParaRPr>
          </a:p>
        </p:txBody>
      </p:sp>
      <p:sp>
        <p:nvSpPr>
          <p:cNvPr id="20" name="Google Shape;282;p39">
            <a:extLst>
              <a:ext uri="{FF2B5EF4-FFF2-40B4-BE49-F238E27FC236}">
                <a16:creationId xmlns:a16="http://schemas.microsoft.com/office/drawing/2014/main" id="{843FA0B9-4376-FFA5-82D5-0F5A6052EAAE}"/>
              </a:ext>
            </a:extLst>
          </p:cNvPr>
          <p:cNvSpPr txBox="1"/>
          <p:nvPr/>
        </p:nvSpPr>
        <p:spPr>
          <a:xfrm>
            <a:off x="2405230" y="5631077"/>
            <a:ext cx="999855" cy="254356"/>
          </a:xfrm>
          <a:prstGeom prst="rect">
            <a:avLst/>
          </a:prstGeom>
          <a:noFill/>
          <a:ln>
            <a:noFill/>
          </a:ln>
        </p:spPr>
        <p:txBody>
          <a:bodyPr spcFirstLastPara="1" wrap="square" lIns="0" tIns="6350" rIns="0" bIns="0" anchor="b" anchorCtr="0">
            <a:noAutofit/>
          </a:bodyPr>
          <a:lstStyle/>
          <a:p>
            <a:pPr marL="0" marR="0" lvl="0" indent="0" algn="ctr" rtl="0">
              <a:lnSpc>
                <a:spcPct val="100000"/>
              </a:lnSpc>
              <a:spcBef>
                <a:spcPts val="0"/>
              </a:spcBef>
              <a:spcAft>
                <a:spcPts val="0"/>
              </a:spcAft>
              <a:buNone/>
            </a:pPr>
            <a:r>
              <a:rPr lang="hr-HR" dirty="0">
                <a:solidFill>
                  <a:schemeClr val="tx2"/>
                </a:solidFill>
                <a:latin typeface="DM Serif Display"/>
                <a:ea typeface="DM Serif Display"/>
                <a:cs typeface="DM Serif Display"/>
                <a:sym typeface="DM Serif Display"/>
              </a:rPr>
              <a:t>77,28</a:t>
            </a:r>
            <a:r>
              <a:rPr lang="es" sz="1800" dirty="0">
                <a:solidFill>
                  <a:schemeClr val="tx2"/>
                </a:solidFill>
                <a:latin typeface="DM Serif Display"/>
                <a:ea typeface="DM Serif Display"/>
                <a:cs typeface="DM Serif Display"/>
                <a:sym typeface="DM Serif Display"/>
              </a:rPr>
              <a:t>%</a:t>
            </a:r>
            <a:endParaRPr sz="1800" dirty="0">
              <a:solidFill>
                <a:schemeClr val="tx2"/>
              </a:solidFill>
              <a:latin typeface="DM Serif Display"/>
              <a:ea typeface="DM Serif Display"/>
              <a:cs typeface="DM Serif Display"/>
              <a:sym typeface="DM Serif Display"/>
            </a:endParaRPr>
          </a:p>
        </p:txBody>
      </p:sp>
      <p:sp>
        <p:nvSpPr>
          <p:cNvPr id="21" name="Google Shape;283;p39">
            <a:extLst>
              <a:ext uri="{FF2B5EF4-FFF2-40B4-BE49-F238E27FC236}">
                <a16:creationId xmlns:a16="http://schemas.microsoft.com/office/drawing/2014/main" id="{61A5DD29-6C62-8243-51B8-876C715191AA}"/>
              </a:ext>
            </a:extLst>
          </p:cNvPr>
          <p:cNvSpPr txBox="1"/>
          <p:nvPr/>
        </p:nvSpPr>
        <p:spPr>
          <a:xfrm>
            <a:off x="1530850" y="5644532"/>
            <a:ext cx="999855" cy="254356"/>
          </a:xfrm>
          <a:prstGeom prst="rect">
            <a:avLst/>
          </a:prstGeom>
          <a:noFill/>
          <a:ln>
            <a:noFill/>
          </a:ln>
        </p:spPr>
        <p:txBody>
          <a:bodyPr spcFirstLastPara="1" wrap="square" lIns="0" tIns="6350" rIns="0" bIns="0" anchor="b" anchorCtr="0">
            <a:noAutofit/>
          </a:bodyPr>
          <a:lstStyle/>
          <a:p>
            <a:pPr marL="0" marR="0" lvl="0" indent="0" algn="ctr" rtl="0">
              <a:lnSpc>
                <a:spcPct val="100000"/>
              </a:lnSpc>
              <a:spcBef>
                <a:spcPts val="0"/>
              </a:spcBef>
              <a:spcAft>
                <a:spcPts val="0"/>
              </a:spcAft>
              <a:buNone/>
            </a:pPr>
            <a:r>
              <a:rPr lang="hr-HR" dirty="0">
                <a:solidFill>
                  <a:schemeClr val="bg1"/>
                </a:solidFill>
                <a:latin typeface="DM Serif Display"/>
                <a:ea typeface="DM Serif Display"/>
                <a:cs typeface="DM Serif Display"/>
                <a:sym typeface="DM Serif Display"/>
              </a:rPr>
              <a:t>22.72</a:t>
            </a:r>
            <a:r>
              <a:rPr lang="es" sz="1800" dirty="0">
                <a:solidFill>
                  <a:schemeClr val="bg1"/>
                </a:solidFill>
                <a:latin typeface="DM Serif Display"/>
                <a:ea typeface="DM Serif Display"/>
                <a:cs typeface="DM Serif Display"/>
                <a:sym typeface="DM Serif Display"/>
              </a:rPr>
              <a:t>%</a:t>
            </a:r>
            <a:endParaRPr dirty="0">
              <a:solidFill>
                <a:schemeClr val="bg1"/>
              </a:solidFill>
              <a:latin typeface="DM Serif Display"/>
              <a:ea typeface="DM Serif Display"/>
              <a:cs typeface="DM Serif Display"/>
              <a:sym typeface="DM Serif Display"/>
            </a:endParaRPr>
          </a:p>
        </p:txBody>
      </p:sp>
      <p:sp>
        <p:nvSpPr>
          <p:cNvPr id="23" name="Pravokutnik 22">
            <a:extLst>
              <a:ext uri="{FF2B5EF4-FFF2-40B4-BE49-F238E27FC236}">
                <a16:creationId xmlns:a16="http://schemas.microsoft.com/office/drawing/2014/main" id="{F59D15DA-D58F-C0A5-00BD-0C288810D661}"/>
              </a:ext>
            </a:extLst>
          </p:cNvPr>
          <p:cNvSpPr/>
          <p:nvPr/>
        </p:nvSpPr>
        <p:spPr>
          <a:xfrm>
            <a:off x="1092909" y="3948165"/>
            <a:ext cx="961779" cy="322936"/>
          </a:xfrm>
          <a:prstGeom prst="rect">
            <a:avLst/>
          </a:prstGeom>
          <a:solidFill>
            <a:schemeClr val="tx2"/>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pic>
        <p:nvPicPr>
          <p:cNvPr id="25" name="Slika 24">
            <a:extLst>
              <a:ext uri="{FF2B5EF4-FFF2-40B4-BE49-F238E27FC236}">
                <a16:creationId xmlns:a16="http://schemas.microsoft.com/office/drawing/2014/main" id="{BBC1D93C-C93E-499B-6E98-892EBA2088F2}"/>
              </a:ext>
            </a:extLst>
          </p:cNvPr>
          <p:cNvPicPr>
            <a:picLocks noChangeAspect="1"/>
          </p:cNvPicPr>
          <p:nvPr/>
        </p:nvPicPr>
        <p:blipFill>
          <a:blip r:embed="rId4"/>
          <a:stretch>
            <a:fillRect/>
          </a:stretch>
        </p:blipFill>
        <p:spPr>
          <a:xfrm>
            <a:off x="1092910" y="4669154"/>
            <a:ext cx="3529890" cy="329213"/>
          </a:xfrm>
          <a:prstGeom prst="rect">
            <a:avLst/>
          </a:prstGeom>
        </p:spPr>
      </p:pic>
      <p:pic>
        <p:nvPicPr>
          <p:cNvPr id="26" name="Slika 25">
            <a:extLst>
              <a:ext uri="{FF2B5EF4-FFF2-40B4-BE49-F238E27FC236}">
                <a16:creationId xmlns:a16="http://schemas.microsoft.com/office/drawing/2014/main" id="{2515DEF7-3F23-8057-3600-0FA93EBBC29A}"/>
              </a:ext>
            </a:extLst>
          </p:cNvPr>
          <p:cNvPicPr>
            <a:picLocks noChangeAspect="1"/>
          </p:cNvPicPr>
          <p:nvPr/>
        </p:nvPicPr>
        <p:blipFill>
          <a:blip r:embed="rId5"/>
          <a:stretch>
            <a:fillRect/>
          </a:stretch>
        </p:blipFill>
        <p:spPr>
          <a:xfrm>
            <a:off x="1089503" y="4669154"/>
            <a:ext cx="2550559" cy="329214"/>
          </a:xfrm>
          <a:prstGeom prst="rect">
            <a:avLst/>
          </a:prstGeom>
        </p:spPr>
      </p:pic>
      <p:sp>
        <p:nvSpPr>
          <p:cNvPr id="27" name="Pravokutnik 26">
            <a:extLst>
              <a:ext uri="{FF2B5EF4-FFF2-40B4-BE49-F238E27FC236}">
                <a16:creationId xmlns:a16="http://schemas.microsoft.com/office/drawing/2014/main" id="{05439693-0162-570D-1C44-3F8922BB66EA}"/>
              </a:ext>
            </a:extLst>
          </p:cNvPr>
          <p:cNvSpPr/>
          <p:nvPr/>
        </p:nvSpPr>
        <p:spPr>
          <a:xfrm>
            <a:off x="-2190746" y="3433697"/>
            <a:ext cx="6926528" cy="2884553"/>
          </a:xfrm>
          <a:prstGeom prst="rect">
            <a:avLst/>
          </a:prstGeom>
          <a:noFill/>
          <a:ln w="9525" cap="flat" cmpd="sng" algn="ctr">
            <a:solidFill>
              <a:srgbClr val="29266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hr-HR"/>
          </a:p>
        </p:txBody>
      </p:sp>
      <p:sp>
        <p:nvSpPr>
          <p:cNvPr id="16" name="Google Shape;272;p39">
            <a:extLst>
              <a:ext uri="{FF2B5EF4-FFF2-40B4-BE49-F238E27FC236}">
                <a16:creationId xmlns:a16="http://schemas.microsoft.com/office/drawing/2014/main" id="{B39328C3-2E46-21D8-1CCF-CF13F14BD42E}"/>
              </a:ext>
            </a:extLst>
          </p:cNvPr>
          <p:cNvSpPr txBox="1"/>
          <p:nvPr/>
        </p:nvSpPr>
        <p:spPr>
          <a:xfrm>
            <a:off x="3168052" y="4703581"/>
            <a:ext cx="1371363" cy="212700"/>
          </a:xfrm>
          <a:prstGeom prst="rect">
            <a:avLst/>
          </a:prstGeom>
          <a:noFill/>
          <a:ln>
            <a:noFill/>
          </a:ln>
        </p:spPr>
        <p:txBody>
          <a:bodyPr spcFirstLastPara="1" wrap="square" lIns="0" tIns="6350" rIns="0" bIns="0" anchor="b" anchorCtr="0">
            <a:noAutofit/>
          </a:bodyPr>
          <a:lstStyle/>
          <a:p>
            <a:pPr marL="0" marR="0" lvl="0" indent="0" algn="r" rtl="0">
              <a:lnSpc>
                <a:spcPct val="100000"/>
              </a:lnSpc>
              <a:spcBef>
                <a:spcPts val="0"/>
              </a:spcBef>
              <a:spcAft>
                <a:spcPts val="0"/>
              </a:spcAft>
              <a:buNone/>
            </a:pPr>
            <a:r>
              <a:rPr lang="es" sz="1200" dirty="0">
                <a:solidFill>
                  <a:schemeClr val="tx2"/>
                </a:solidFill>
                <a:latin typeface="Open Sans Light"/>
                <a:ea typeface="Open Sans Light"/>
                <a:cs typeface="Open Sans Light"/>
                <a:sym typeface="Open Sans Light"/>
              </a:rPr>
              <a:t>Male</a:t>
            </a:r>
            <a:endParaRPr sz="1200" dirty="0">
              <a:solidFill>
                <a:schemeClr val="tx2"/>
              </a:solidFill>
              <a:latin typeface="Open Sans Light"/>
              <a:ea typeface="Open Sans Light"/>
              <a:cs typeface="Open Sans Light"/>
              <a:sym typeface="Open Sans Light"/>
            </a:endParaRPr>
          </a:p>
        </p:txBody>
      </p:sp>
      <p:sp>
        <p:nvSpPr>
          <p:cNvPr id="5" name="TekstniOkvir 4">
            <a:extLst>
              <a:ext uri="{FF2B5EF4-FFF2-40B4-BE49-F238E27FC236}">
                <a16:creationId xmlns:a16="http://schemas.microsoft.com/office/drawing/2014/main" id="{4CD7095B-0AC9-5726-8879-6801BE584E2C}"/>
              </a:ext>
            </a:extLst>
          </p:cNvPr>
          <p:cNvSpPr txBox="1"/>
          <p:nvPr/>
        </p:nvSpPr>
        <p:spPr>
          <a:xfrm>
            <a:off x="221566" y="3510821"/>
            <a:ext cx="4464738" cy="276999"/>
          </a:xfrm>
          <a:prstGeom prst="rect">
            <a:avLst/>
          </a:prstGeom>
          <a:solidFill>
            <a:schemeClr val="tx2"/>
          </a:solidFill>
        </p:spPr>
        <p:txBody>
          <a:bodyPr wrap="square" rtlCol="0">
            <a:spAutoFit/>
          </a:bodyPr>
          <a:lstStyle/>
          <a:p>
            <a:r>
              <a:rPr lang="hr-HR" sz="1200" dirty="0">
                <a:solidFill>
                  <a:schemeClr val="bg1"/>
                </a:solidFill>
                <a:latin typeface="+mj-lt"/>
              </a:rPr>
              <a:t>Struktura zaposlenika prema spolu </a:t>
            </a:r>
          </a:p>
        </p:txBody>
      </p:sp>
    </p:spTree>
    <p:extLst>
      <p:ext uri="{BB962C8B-B14F-4D97-AF65-F5344CB8AC3E}">
        <p14:creationId xmlns:p14="http://schemas.microsoft.com/office/powerpoint/2010/main" val="3765793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extLst>
              <a:ext uri="{96DAC541-7B7A-43D3-8B79-37D633B846F1}">
                <asvg:svgBlip xmlns:asvg="http://schemas.microsoft.com/office/drawing/2016/SVG/main" r:embed="rId4"/>
              </a:ext>
            </a:extLst>
          </a:blip>
          <a:stretch>
            <a:fillRect/>
          </a:stretch>
        </a:blipFill>
        <a:effectLst/>
      </p:bgPr>
    </p:bg>
    <p:spTree>
      <p:nvGrpSpPr>
        <p:cNvPr id="1" name="">
          <a:extLst>
            <a:ext uri="{FF2B5EF4-FFF2-40B4-BE49-F238E27FC236}">
              <a16:creationId xmlns:a16="http://schemas.microsoft.com/office/drawing/2014/main" id="{9054F2E6-B9E7-6FD8-F656-AB82C2409C38}"/>
            </a:ext>
          </a:extLst>
        </p:cNvPr>
        <p:cNvGrpSpPr/>
        <p:nvPr/>
      </p:nvGrpSpPr>
      <p:grpSpPr>
        <a:xfrm>
          <a:off x="0" y="0"/>
          <a:ext cx="0" cy="0"/>
          <a:chOff x="0" y="0"/>
          <a:chExt cx="0" cy="0"/>
        </a:xfrm>
      </p:grpSpPr>
      <p:sp>
        <p:nvSpPr>
          <p:cNvPr id="15362" name="Naslov 2">
            <a:extLst>
              <a:ext uri="{FF2B5EF4-FFF2-40B4-BE49-F238E27FC236}">
                <a16:creationId xmlns:a16="http://schemas.microsoft.com/office/drawing/2014/main" id="{99AB7A34-CE64-814A-4E26-D92620CB7FD6}"/>
              </a:ext>
            </a:extLst>
          </p:cNvPr>
          <p:cNvSpPr>
            <a:spLocks noGrp="1" noChangeArrowheads="1"/>
          </p:cNvSpPr>
          <p:nvPr>
            <p:ph type="title"/>
          </p:nvPr>
        </p:nvSpPr>
        <p:spPr>
          <a:xfrm>
            <a:off x="73356" y="-82232"/>
            <a:ext cx="8001000" cy="731838"/>
          </a:xfrm>
        </p:spPr>
        <p:txBody>
          <a:bodyPr>
            <a:normAutofit/>
          </a:bodyPr>
          <a:lstStyle/>
          <a:p>
            <a:pPr eaLnBrk="1" hangingPunct="1"/>
            <a:r>
              <a:rPr lang="hr-HR" altLang="en-US" dirty="0">
                <a:latin typeface="+mj-lt"/>
              </a:rPr>
              <a:t>Financijski plan </a:t>
            </a:r>
            <a:br>
              <a:rPr lang="hr-HR" altLang="en-US" dirty="0">
                <a:latin typeface="+mj-lt"/>
              </a:rPr>
            </a:br>
            <a:r>
              <a:rPr lang="hr-HR" altLang="en-US" sz="1400" b="0" dirty="0">
                <a:solidFill>
                  <a:srgbClr val="756422"/>
                </a:solidFill>
                <a:latin typeface="+mj-lt"/>
              </a:rPr>
              <a:t>Plan upravljanja ljudskim resursima – sistematizacija radnih mjesta</a:t>
            </a:r>
            <a:endParaRPr lang="hr-HR" altLang="en-US" dirty="0">
              <a:latin typeface="+mj-lt"/>
            </a:endParaRPr>
          </a:p>
        </p:txBody>
      </p:sp>
      <p:sp>
        <p:nvSpPr>
          <p:cNvPr id="7" name="Pravokutnik 6">
            <a:extLst>
              <a:ext uri="{FF2B5EF4-FFF2-40B4-BE49-F238E27FC236}">
                <a16:creationId xmlns:a16="http://schemas.microsoft.com/office/drawing/2014/main" id="{FEC204F3-A205-09FF-6543-EB2495294281}"/>
              </a:ext>
            </a:extLst>
          </p:cNvPr>
          <p:cNvSpPr/>
          <p:nvPr/>
        </p:nvSpPr>
        <p:spPr>
          <a:xfrm>
            <a:off x="1057701" y="1196975"/>
            <a:ext cx="6533866" cy="3684895"/>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hr-HR" dirty="0"/>
          </a:p>
        </p:txBody>
      </p:sp>
      <p:graphicFrame>
        <p:nvGraphicFramePr>
          <p:cNvPr id="2" name="Dijagram 1">
            <a:extLst>
              <a:ext uri="{FF2B5EF4-FFF2-40B4-BE49-F238E27FC236}">
                <a16:creationId xmlns:a16="http://schemas.microsoft.com/office/drawing/2014/main" id="{C278A060-014C-F4C5-315D-EF1C3D5F8321}"/>
              </a:ext>
            </a:extLst>
          </p:cNvPr>
          <p:cNvGraphicFramePr/>
          <p:nvPr>
            <p:extLst>
              <p:ext uri="{D42A27DB-BD31-4B8C-83A1-F6EECF244321}">
                <p14:modId xmlns:p14="http://schemas.microsoft.com/office/powerpoint/2010/main" val="1371738729"/>
              </p:ext>
            </p:extLst>
          </p:nvPr>
        </p:nvGraphicFramePr>
        <p:xfrm>
          <a:off x="827928" y="1099670"/>
          <a:ext cx="7670613" cy="44106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73148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87C5AD8-4449-ED88-4CAE-009861A1B7F6}"/>
              </a:ext>
            </a:extLst>
          </p:cNvPr>
          <p:cNvSpPr>
            <a:spLocks noGrp="1"/>
          </p:cNvSpPr>
          <p:nvPr>
            <p:ph type="title"/>
          </p:nvPr>
        </p:nvSpPr>
        <p:spPr>
          <a:xfrm>
            <a:off x="0" y="-119379"/>
            <a:ext cx="8001000" cy="731838"/>
          </a:xfrm>
        </p:spPr>
        <p:txBody>
          <a:bodyPr/>
          <a:lstStyle/>
          <a:p>
            <a:r>
              <a:rPr lang="hr-HR" altLang="sr-Latn-RS" dirty="0">
                <a:latin typeface="+mj-lt"/>
              </a:rPr>
              <a:t>Financijski plan</a:t>
            </a:r>
            <a:br>
              <a:rPr lang="hr-HR" altLang="en-US" sz="1800" dirty="0"/>
            </a:br>
            <a:r>
              <a:rPr lang="hr-HR" altLang="en-US" sz="1400" b="0" dirty="0" err="1">
                <a:solidFill>
                  <a:srgbClr val="756422"/>
                </a:solidFill>
                <a:latin typeface="Calibri "/>
              </a:rPr>
              <a:t>Plan</a:t>
            </a:r>
            <a:r>
              <a:rPr lang="hr-HR" altLang="en-US" sz="1400" b="0" dirty="0">
                <a:solidFill>
                  <a:srgbClr val="756422"/>
                </a:solidFill>
                <a:latin typeface="Calibri "/>
              </a:rPr>
              <a:t> upravljanja ljudskim resursima – sistematizacija radnih mjesta</a:t>
            </a:r>
            <a:endParaRPr lang="hr-HR" dirty="0"/>
          </a:p>
        </p:txBody>
      </p:sp>
      <p:graphicFrame>
        <p:nvGraphicFramePr>
          <p:cNvPr id="6" name="Dijagram 5">
            <a:extLst>
              <a:ext uri="{FF2B5EF4-FFF2-40B4-BE49-F238E27FC236}">
                <a16:creationId xmlns:a16="http://schemas.microsoft.com/office/drawing/2014/main" id="{54685772-9CE0-71B1-E418-09F77B65401C}"/>
              </a:ext>
            </a:extLst>
          </p:cNvPr>
          <p:cNvGraphicFramePr/>
          <p:nvPr>
            <p:extLst>
              <p:ext uri="{D42A27DB-BD31-4B8C-83A1-F6EECF244321}">
                <p14:modId xmlns:p14="http://schemas.microsoft.com/office/powerpoint/2010/main" val="1345547535"/>
              </p:ext>
            </p:extLst>
          </p:nvPr>
        </p:nvGraphicFramePr>
        <p:xfrm>
          <a:off x="-2267324" y="-609600"/>
          <a:ext cx="10668374" cy="670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1817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52D092EF-ADAE-4182-50FE-E684172CCA6F}"/>
              </a:ext>
            </a:extLst>
          </p:cNvPr>
          <p:cNvSpPr>
            <a:spLocks noGrp="1"/>
          </p:cNvSpPr>
          <p:nvPr>
            <p:ph type="title"/>
          </p:nvPr>
        </p:nvSpPr>
        <p:spPr>
          <a:xfrm>
            <a:off x="0" y="-122238"/>
            <a:ext cx="8001000" cy="731838"/>
          </a:xfrm>
        </p:spPr>
        <p:txBody>
          <a:bodyPr/>
          <a:lstStyle/>
          <a:p>
            <a:r>
              <a:rPr lang="hr-HR" altLang="en-US" dirty="0">
                <a:latin typeface="+mj-lt"/>
              </a:rPr>
              <a:t>Financijski plan</a:t>
            </a:r>
            <a:br>
              <a:rPr lang="hr-HR" altLang="en-US" sz="1800" dirty="0"/>
            </a:br>
            <a:r>
              <a:rPr lang="hr-HR" altLang="en-US" sz="1400" b="0" dirty="0" err="1">
                <a:solidFill>
                  <a:srgbClr val="756422"/>
                </a:solidFill>
                <a:latin typeface="Calibri "/>
              </a:rPr>
              <a:t>Plan</a:t>
            </a:r>
            <a:r>
              <a:rPr lang="hr-HR" altLang="en-US" sz="1400" b="0" dirty="0">
                <a:solidFill>
                  <a:srgbClr val="756422"/>
                </a:solidFill>
                <a:latin typeface="Calibri "/>
              </a:rPr>
              <a:t> upravljanja ljudskim resursima – sistematizacija radnih mjesta</a:t>
            </a:r>
            <a:endParaRPr lang="hr-HR" dirty="0"/>
          </a:p>
        </p:txBody>
      </p:sp>
      <p:graphicFrame>
        <p:nvGraphicFramePr>
          <p:cNvPr id="5" name="Dijagram 4">
            <a:extLst>
              <a:ext uri="{FF2B5EF4-FFF2-40B4-BE49-F238E27FC236}">
                <a16:creationId xmlns:a16="http://schemas.microsoft.com/office/drawing/2014/main" id="{208F5EBC-A17F-78DB-4EE7-EEC050292D05}"/>
              </a:ext>
            </a:extLst>
          </p:cNvPr>
          <p:cNvGraphicFramePr/>
          <p:nvPr>
            <p:extLst>
              <p:ext uri="{D42A27DB-BD31-4B8C-83A1-F6EECF244321}">
                <p14:modId xmlns:p14="http://schemas.microsoft.com/office/powerpoint/2010/main" val="2526490874"/>
              </p:ext>
            </p:extLst>
          </p:nvPr>
        </p:nvGraphicFramePr>
        <p:xfrm>
          <a:off x="387537" y="796738"/>
          <a:ext cx="8368926" cy="5264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0212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4890"/>
                    </a14:imgEffect>
                    <a14:imgEffect>
                      <a14:saturation sat="164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graphicFrame>
        <p:nvGraphicFramePr>
          <p:cNvPr id="5" name="Tablica 4">
            <a:extLst>
              <a:ext uri="{FF2B5EF4-FFF2-40B4-BE49-F238E27FC236}">
                <a16:creationId xmlns:a16="http://schemas.microsoft.com/office/drawing/2014/main" id="{DD6B433A-3A3D-2386-0A15-76437F7A886A}"/>
              </a:ext>
            </a:extLst>
          </p:cNvPr>
          <p:cNvGraphicFramePr>
            <a:graphicFrameLocks noGrp="1"/>
          </p:cNvGraphicFramePr>
          <p:nvPr>
            <p:extLst>
              <p:ext uri="{D42A27DB-BD31-4B8C-83A1-F6EECF244321}">
                <p14:modId xmlns:p14="http://schemas.microsoft.com/office/powerpoint/2010/main" val="4100493039"/>
              </p:ext>
            </p:extLst>
          </p:nvPr>
        </p:nvGraphicFramePr>
        <p:xfrm>
          <a:off x="127000" y="838200"/>
          <a:ext cx="8661400" cy="1854200"/>
        </p:xfrm>
        <a:graphic>
          <a:graphicData uri="http://schemas.openxmlformats.org/drawingml/2006/table">
            <a:tbl>
              <a:tblPr firstRow="1" bandRow="1">
                <a:tableStyleId>{5C22544A-7EE6-4342-B048-85BDC9FD1C3A}</a:tableStyleId>
              </a:tblPr>
              <a:tblGrid>
                <a:gridCol w="8125219">
                  <a:extLst>
                    <a:ext uri="{9D8B030D-6E8A-4147-A177-3AD203B41FA5}">
                      <a16:colId xmlns:a16="http://schemas.microsoft.com/office/drawing/2014/main" val="3648358362"/>
                    </a:ext>
                  </a:extLst>
                </a:gridCol>
                <a:gridCol w="536181">
                  <a:extLst>
                    <a:ext uri="{9D8B030D-6E8A-4147-A177-3AD203B41FA5}">
                      <a16:colId xmlns:a16="http://schemas.microsoft.com/office/drawing/2014/main" val="2903318045"/>
                    </a:ext>
                  </a:extLst>
                </a:gridCol>
              </a:tblGrid>
              <a:tr h="370840">
                <a:tc>
                  <a:txBody>
                    <a:bodyPr/>
                    <a:lstStyle/>
                    <a:p>
                      <a:r>
                        <a:rPr lang="hr-HR" sz="1600" b="0" dirty="0">
                          <a:solidFill>
                            <a:srgbClr val="292663"/>
                          </a:solidFill>
                        </a:rPr>
                        <a:t>Uvod……………………………………………………………………………………………………………………………………………..</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r>
                        <a:rPr lang="hr-HR" sz="1600" b="0" dirty="0">
                          <a:solidFill>
                            <a:srgbClr val="292663"/>
                          </a:solidFill>
                        </a:rPr>
                        <a:t>3</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87998575"/>
                  </a:ext>
                </a:extLst>
              </a:tr>
              <a:tr h="370840">
                <a:tc>
                  <a:txBody>
                    <a:bodyPr/>
                    <a:lstStyle/>
                    <a:p>
                      <a:r>
                        <a:rPr lang="hr-HR" sz="1600" dirty="0">
                          <a:solidFill>
                            <a:srgbClr val="292663"/>
                          </a:solidFill>
                        </a:rPr>
                        <a:t>Opći podaci o Društvu………………………………………………………………………………………………………………….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hr-HR" sz="1600" dirty="0">
                          <a:solidFill>
                            <a:srgbClr val="292663"/>
                          </a:solidFill>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4059978"/>
                  </a:ext>
                </a:extLst>
              </a:tr>
              <a:tr h="370840">
                <a:tc>
                  <a:txBody>
                    <a:bodyPr/>
                    <a:lstStyle/>
                    <a:p>
                      <a:r>
                        <a:rPr lang="hr-HR" sz="1600" dirty="0">
                          <a:solidFill>
                            <a:srgbClr val="292663"/>
                          </a:solidFill>
                        </a:rPr>
                        <a:t>Financijski plan……………………………………………………………………………………………………………………………..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hr-HR" sz="1600" dirty="0">
                          <a:solidFill>
                            <a:srgbClr val="292663"/>
                          </a:solidFill>
                        </a:rPr>
                        <a:t>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44115720"/>
                  </a:ext>
                </a:extLst>
              </a:tr>
              <a:tr h="370840">
                <a:tc>
                  <a:txBody>
                    <a:bodyPr/>
                    <a:lstStyle/>
                    <a:p>
                      <a:r>
                        <a:rPr lang="hr-HR" sz="1600" dirty="0">
                          <a:solidFill>
                            <a:srgbClr val="292663"/>
                          </a:solidFill>
                        </a:rPr>
                        <a:t>Plan investicijskih aktivnosti………………………………………………………………………………………………………….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hr-HR" sz="1600" dirty="0">
                          <a:solidFill>
                            <a:srgbClr val="292663"/>
                          </a:solidFill>
                        </a:rPr>
                        <a:t>23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8554249"/>
                  </a:ext>
                </a:extLst>
              </a:tr>
              <a:tr h="370840">
                <a:tc>
                  <a:txBody>
                    <a:bodyPr/>
                    <a:lstStyle/>
                    <a:p>
                      <a:r>
                        <a:rPr lang="hr-HR" sz="1600" dirty="0">
                          <a:solidFill>
                            <a:srgbClr val="292663"/>
                          </a:solidFill>
                        </a:rPr>
                        <a:t>Plan gradnje komunalnih vodnih građevina u 2025. godini……………………………………………………………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hr-HR" sz="1600" dirty="0">
                          <a:solidFill>
                            <a:srgbClr val="292663"/>
                          </a:solidFill>
                        </a:rPr>
                        <a:t>24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9936776"/>
                  </a:ext>
                </a:extLst>
              </a:tr>
            </a:tbl>
          </a:graphicData>
        </a:graphic>
      </p:graphicFrame>
      <p:cxnSp>
        <p:nvCxnSpPr>
          <p:cNvPr id="7" name="Ravni poveznik 6">
            <a:extLst>
              <a:ext uri="{FF2B5EF4-FFF2-40B4-BE49-F238E27FC236}">
                <a16:creationId xmlns:a16="http://schemas.microsoft.com/office/drawing/2014/main" id="{EAAFD35E-AC9A-C2E4-FA22-5DE95E360CC6}"/>
              </a:ext>
            </a:extLst>
          </p:cNvPr>
          <p:cNvCxnSpPr/>
          <p:nvPr/>
        </p:nvCxnSpPr>
        <p:spPr>
          <a:xfrm>
            <a:off x="127000" y="488950"/>
            <a:ext cx="87058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kstniOkvir 8">
            <a:extLst>
              <a:ext uri="{FF2B5EF4-FFF2-40B4-BE49-F238E27FC236}">
                <a16:creationId xmlns:a16="http://schemas.microsoft.com/office/drawing/2014/main" id="{3E6BF4B9-C58E-C60C-87E6-4076CEC6DB4C}"/>
              </a:ext>
            </a:extLst>
          </p:cNvPr>
          <p:cNvSpPr txBox="1"/>
          <p:nvPr/>
        </p:nvSpPr>
        <p:spPr>
          <a:xfrm>
            <a:off x="171450" y="95250"/>
            <a:ext cx="2070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a:ln>
                  <a:noFill/>
                </a:ln>
                <a:solidFill>
                  <a:srgbClr val="292663"/>
                </a:solidFill>
                <a:effectLst/>
                <a:uLnTx/>
                <a:uFillTx/>
                <a:latin typeface="Calibri"/>
                <a:ea typeface="+mn-ea"/>
                <a:cs typeface="+mn-cs"/>
              </a:rPr>
              <a:t>Sadržaj</a:t>
            </a:r>
            <a:endParaRPr kumimoji="0" lang="hr-HR" sz="1800" b="1" i="0" u="none" strike="noStrike" kern="1200" cap="none" spc="0" normalizeH="0" baseline="0" noProof="0" dirty="0">
              <a:ln>
                <a:noFill/>
              </a:ln>
              <a:solidFill>
                <a:srgbClr val="292663"/>
              </a:solidFill>
              <a:effectLst/>
              <a:uLnTx/>
              <a:uFillTx/>
              <a:latin typeface="Calibri"/>
              <a:ea typeface="+mn-ea"/>
              <a:cs typeface="+mn-cs"/>
            </a:endParaRPr>
          </a:p>
        </p:txBody>
      </p:sp>
    </p:spTree>
    <p:extLst>
      <p:ext uri="{BB962C8B-B14F-4D97-AF65-F5344CB8AC3E}">
        <p14:creationId xmlns:p14="http://schemas.microsoft.com/office/powerpoint/2010/main" val="240243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6405EBE-43A9-D670-4C26-4E4B61289D85}"/>
              </a:ext>
            </a:extLst>
          </p:cNvPr>
          <p:cNvSpPr>
            <a:spLocks noGrp="1"/>
          </p:cNvSpPr>
          <p:nvPr>
            <p:ph type="title"/>
          </p:nvPr>
        </p:nvSpPr>
        <p:spPr/>
        <p:txBody>
          <a:bodyPr/>
          <a:lstStyle/>
          <a:p>
            <a:r>
              <a:rPr lang="hr-HR" altLang="sr-Latn-RS" dirty="0">
                <a:latin typeface="+mj-lt"/>
              </a:rPr>
              <a:t>Financijski plan</a:t>
            </a:r>
            <a:br>
              <a:rPr lang="hr-HR" altLang="en-US" sz="1800" dirty="0"/>
            </a:br>
            <a:r>
              <a:rPr lang="hr-HR" altLang="en-US" sz="1400" b="0" dirty="0" err="1">
                <a:solidFill>
                  <a:srgbClr val="756422"/>
                </a:solidFill>
                <a:latin typeface="Calibri "/>
              </a:rPr>
              <a:t>Plan</a:t>
            </a:r>
            <a:r>
              <a:rPr lang="hr-HR" altLang="en-US" sz="1400" b="0" dirty="0">
                <a:solidFill>
                  <a:srgbClr val="756422"/>
                </a:solidFill>
                <a:latin typeface="Calibri "/>
              </a:rPr>
              <a:t> upravljanja ljudskim resursima – sistematizacija radnih mjesta</a:t>
            </a:r>
            <a:endParaRPr lang="hr-HR" dirty="0"/>
          </a:p>
        </p:txBody>
      </p:sp>
      <p:pic>
        <p:nvPicPr>
          <p:cNvPr id="5" name="Slika 4">
            <a:extLst>
              <a:ext uri="{FF2B5EF4-FFF2-40B4-BE49-F238E27FC236}">
                <a16:creationId xmlns:a16="http://schemas.microsoft.com/office/drawing/2014/main" id="{C8DF2DDC-D35C-ABB1-EF56-B1F023D35046}"/>
              </a:ext>
            </a:extLst>
          </p:cNvPr>
          <p:cNvPicPr>
            <a:picLocks noChangeAspect="1"/>
          </p:cNvPicPr>
          <p:nvPr/>
        </p:nvPicPr>
        <p:blipFill>
          <a:blip r:embed="rId2"/>
          <a:stretch>
            <a:fillRect/>
          </a:stretch>
        </p:blipFill>
        <p:spPr>
          <a:xfrm>
            <a:off x="-431800" y="565150"/>
            <a:ext cx="9575800" cy="5816600"/>
          </a:xfrm>
          <a:prstGeom prst="rect">
            <a:avLst/>
          </a:prstGeom>
        </p:spPr>
      </p:pic>
    </p:spTree>
    <p:extLst>
      <p:ext uri="{BB962C8B-B14F-4D97-AF65-F5344CB8AC3E}">
        <p14:creationId xmlns:p14="http://schemas.microsoft.com/office/powerpoint/2010/main" val="3756797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F4C51-844B-2A3A-5F80-C4ADEB249074}"/>
            </a:ext>
          </a:extLst>
        </p:cNvPr>
        <p:cNvGrpSpPr/>
        <p:nvPr/>
      </p:nvGrpSpPr>
      <p:grpSpPr>
        <a:xfrm>
          <a:off x="0" y="0"/>
          <a:ext cx="0" cy="0"/>
          <a:chOff x="0" y="0"/>
          <a:chExt cx="0" cy="0"/>
        </a:xfrm>
      </p:grpSpPr>
      <p:sp>
        <p:nvSpPr>
          <p:cNvPr id="15362" name="Naslov 2">
            <a:extLst>
              <a:ext uri="{FF2B5EF4-FFF2-40B4-BE49-F238E27FC236}">
                <a16:creationId xmlns:a16="http://schemas.microsoft.com/office/drawing/2014/main" id="{7BF36079-4600-9B89-0FAE-78DD802CEC7C}"/>
              </a:ext>
            </a:extLst>
          </p:cNvPr>
          <p:cNvSpPr>
            <a:spLocks noGrp="1" noChangeArrowheads="1"/>
          </p:cNvSpPr>
          <p:nvPr>
            <p:ph type="title"/>
          </p:nvPr>
        </p:nvSpPr>
        <p:spPr>
          <a:xfrm>
            <a:off x="0" y="-131291"/>
            <a:ext cx="8001000" cy="731838"/>
          </a:xfrm>
        </p:spPr>
        <p:txBody>
          <a:bodyPr>
            <a:normAutofit/>
          </a:bodyPr>
          <a:lstStyle/>
          <a:p>
            <a:pPr eaLnBrk="1" hangingPunct="1"/>
            <a:r>
              <a:rPr lang="hr-HR" altLang="en-US" dirty="0">
                <a:latin typeface="+mj-lt"/>
              </a:rPr>
              <a:t>Financijski plan </a:t>
            </a:r>
            <a:br>
              <a:rPr lang="hr-HR" altLang="en-US" dirty="0">
                <a:latin typeface="+mj-lt"/>
              </a:rPr>
            </a:br>
            <a:r>
              <a:rPr lang="hr-HR" altLang="en-US" sz="1400" b="0" dirty="0" err="1">
                <a:solidFill>
                  <a:schemeClr val="bg2">
                    <a:lumMod val="50000"/>
                  </a:schemeClr>
                </a:solidFill>
                <a:latin typeface="+mj-lt"/>
              </a:rPr>
              <a:t>Plan</a:t>
            </a:r>
            <a:r>
              <a:rPr lang="hr-HR" altLang="en-US" sz="1400" b="0" dirty="0">
                <a:solidFill>
                  <a:schemeClr val="bg2">
                    <a:lumMod val="50000"/>
                  </a:schemeClr>
                </a:solidFill>
                <a:latin typeface="+mj-lt"/>
              </a:rPr>
              <a:t> cijene vodnih usluga</a:t>
            </a:r>
          </a:p>
        </p:txBody>
      </p:sp>
      <p:sp>
        <p:nvSpPr>
          <p:cNvPr id="4" name="TekstniOkvir 3">
            <a:extLst>
              <a:ext uri="{FF2B5EF4-FFF2-40B4-BE49-F238E27FC236}">
                <a16:creationId xmlns:a16="http://schemas.microsoft.com/office/drawing/2014/main" id="{6023B155-4F4D-DF8F-CA1B-1EBC9AC9729A}"/>
              </a:ext>
            </a:extLst>
          </p:cNvPr>
          <p:cNvSpPr txBox="1"/>
          <p:nvPr/>
        </p:nvSpPr>
        <p:spPr>
          <a:xfrm>
            <a:off x="235424" y="784697"/>
            <a:ext cx="8673152" cy="5378011"/>
          </a:xfrm>
          <a:prstGeom prst="rect">
            <a:avLst/>
          </a:prstGeom>
          <a:noFill/>
        </p:spPr>
        <p:txBody>
          <a:bodyPr wrap="square">
            <a:spAutoFit/>
          </a:bodyPr>
          <a:lstStyle/>
          <a:p>
            <a:pPr>
              <a:lnSpc>
                <a:spcPct val="150000"/>
              </a:lnSpc>
            </a:pPr>
            <a:r>
              <a:rPr lang="hr-HR" sz="1200" dirty="0"/>
              <a:t>Cijene vodnih usluga formiraju se sukladno: </a:t>
            </a:r>
          </a:p>
          <a:p>
            <a:pPr marL="171450" indent="-171450">
              <a:lnSpc>
                <a:spcPct val="150000"/>
              </a:lnSpc>
              <a:buClr>
                <a:srgbClr val="292663"/>
              </a:buClr>
              <a:buFont typeface="Arial" panose="020B0604020202020204" pitchFamily="34" charset="0"/>
              <a:buChar char="•"/>
            </a:pPr>
            <a:r>
              <a:rPr lang="hr-HR" sz="1200" dirty="0"/>
              <a:t>Zakonu o vodnim uslugama (NN 66/19), </a:t>
            </a:r>
          </a:p>
          <a:p>
            <a:pPr marL="171450" indent="-171450">
              <a:lnSpc>
                <a:spcPct val="150000"/>
              </a:lnSpc>
              <a:buClr>
                <a:srgbClr val="292663"/>
              </a:buClr>
              <a:buFont typeface="Arial" panose="020B0604020202020204" pitchFamily="34" charset="0"/>
              <a:buChar char="•"/>
            </a:pPr>
            <a:r>
              <a:rPr lang="hr-HR" sz="1200" dirty="0"/>
              <a:t>Zakonu o financiranju vodnoga gospodarstva (NN 153/09, 90/11, 56/13, 154/14, 119/15, 120/16, 127/17 i 66/19), </a:t>
            </a:r>
          </a:p>
          <a:p>
            <a:pPr marL="171450" indent="-171450">
              <a:lnSpc>
                <a:spcPct val="150000"/>
              </a:lnSpc>
              <a:buClr>
                <a:srgbClr val="292663"/>
              </a:buClr>
              <a:buFont typeface="Arial" panose="020B0604020202020204" pitchFamily="34" charset="0"/>
              <a:buChar char="•"/>
            </a:pPr>
            <a:r>
              <a:rPr lang="hr-HR" sz="1200" dirty="0"/>
              <a:t>Uredbi o metodologiji za određivanje cijene vodnih usluga (NN 70/23) </a:t>
            </a:r>
          </a:p>
          <a:p>
            <a:pPr marL="171450" indent="-171450">
              <a:lnSpc>
                <a:spcPct val="150000"/>
              </a:lnSpc>
              <a:buClr>
                <a:srgbClr val="292663"/>
              </a:buClr>
              <a:buFont typeface="Arial" panose="020B0604020202020204" pitchFamily="34" charset="0"/>
              <a:buChar char="•"/>
            </a:pPr>
            <a:r>
              <a:rPr lang="hr-HR" sz="1200" dirty="0"/>
              <a:t>Uredbi o visini naknade za korištenje voda (NN 82/10, 83/12, 10/14, 32/20 i 140/22) i </a:t>
            </a:r>
          </a:p>
          <a:p>
            <a:pPr marL="171450" indent="-171450">
              <a:lnSpc>
                <a:spcPct val="150000"/>
              </a:lnSpc>
              <a:buClr>
                <a:srgbClr val="292663"/>
              </a:buClr>
              <a:buFont typeface="Arial" panose="020B0604020202020204" pitchFamily="34" charset="0"/>
              <a:buChar char="•"/>
            </a:pPr>
            <a:r>
              <a:rPr lang="hr-HR" sz="1200" dirty="0"/>
              <a:t>Uredbi o visini naknade za zaštitu voda (NN 82/10, 83/12 i 151/13). </a:t>
            </a:r>
          </a:p>
          <a:p>
            <a:pPr>
              <a:lnSpc>
                <a:spcPct val="150000"/>
              </a:lnSpc>
            </a:pPr>
            <a:endParaRPr lang="hr-HR" sz="1200" dirty="0"/>
          </a:p>
          <a:p>
            <a:pPr>
              <a:lnSpc>
                <a:spcPct val="150000"/>
              </a:lnSpc>
            </a:pPr>
            <a:r>
              <a:rPr lang="hr-HR" sz="1200" dirty="0"/>
              <a:t>Društvo će tijekom 2025. godine izraditi novi cjenik vodnih usluga sukladno Uredbi o metodologiji za određivanje cijene vodnih usluga (NN 70/23), a plan je da isti stupi na snagu krajem 2025. godine ili od 01. siječnja 2026. godine. </a:t>
            </a:r>
          </a:p>
          <a:p>
            <a:pPr>
              <a:lnSpc>
                <a:spcPct val="150000"/>
              </a:lnSpc>
            </a:pPr>
            <a:endParaRPr lang="hr-HR" sz="1200" dirty="0"/>
          </a:p>
          <a:p>
            <a:pPr>
              <a:lnSpc>
                <a:spcPct val="150000"/>
              </a:lnSpc>
              <a:spcBef>
                <a:spcPts val="200"/>
              </a:spcBef>
              <a:spcAft>
                <a:spcPts val="200"/>
              </a:spcAft>
            </a:pPr>
            <a:r>
              <a:rPr lang="pl-PL" sz="1200" dirty="0"/>
              <a:t>Dok se plan za 2025. godinu temelji na postojećim cijenama, za razdoblje od 2026. godine nadalje predviđeno je povećanje cijena vodnih usluga. Ova korekcija je nužna zbog utjecaja inflacije, rasta cijena energenata i ostalih tržišnih neizvjesnosti.</a:t>
            </a:r>
            <a:endParaRPr lang="hr-HR" sz="1200" dirty="0"/>
          </a:p>
          <a:p>
            <a:pPr>
              <a:lnSpc>
                <a:spcPct val="150000"/>
              </a:lnSpc>
            </a:pPr>
            <a:endParaRPr lang="hr-HR" sz="1200" dirty="0"/>
          </a:p>
          <a:p>
            <a:pPr>
              <a:lnSpc>
                <a:spcPct val="150000"/>
              </a:lnSpc>
            </a:pPr>
            <a:endParaRPr lang="hr-HR" sz="1200" dirty="0"/>
          </a:p>
          <a:p>
            <a:pPr>
              <a:lnSpc>
                <a:spcPct val="150000"/>
              </a:lnSpc>
            </a:pPr>
            <a:endParaRPr lang="hr-HR" sz="1200" dirty="0"/>
          </a:p>
          <a:p>
            <a:pPr>
              <a:lnSpc>
                <a:spcPct val="150000"/>
              </a:lnSpc>
            </a:pPr>
            <a:endParaRPr lang="hr-HR" sz="1200" dirty="0"/>
          </a:p>
          <a:p>
            <a:pPr>
              <a:lnSpc>
                <a:spcPct val="150000"/>
              </a:lnSpc>
            </a:pPr>
            <a:endParaRPr lang="hr-HR" sz="1200" dirty="0"/>
          </a:p>
          <a:p>
            <a:pPr>
              <a:lnSpc>
                <a:spcPct val="150000"/>
              </a:lnSpc>
            </a:pPr>
            <a:endParaRPr lang="hr-HR" sz="1200" dirty="0"/>
          </a:p>
          <a:p>
            <a:pPr>
              <a:lnSpc>
                <a:spcPct val="150000"/>
              </a:lnSpc>
            </a:pPr>
            <a:endParaRPr lang="hr-HR" sz="1200" dirty="0"/>
          </a:p>
        </p:txBody>
      </p:sp>
      <p:sp>
        <p:nvSpPr>
          <p:cNvPr id="3" name="Pravokutnik 2">
            <a:extLst>
              <a:ext uri="{FF2B5EF4-FFF2-40B4-BE49-F238E27FC236}">
                <a16:creationId xmlns:a16="http://schemas.microsoft.com/office/drawing/2014/main" id="{3FDB7470-A5DB-B8A0-91F8-E003B10765D4}"/>
              </a:ext>
            </a:extLst>
          </p:cNvPr>
          <p:cNvSpPr/>
          <p:nvPr/>
        </p:nvSpPr>
        <p:spPr>
          <a:xfrm>
            <a:off x="-25400" y="4451350"/>
            <a:ext cx="9169400" cy="2406650"/>
          </a:xfrm>
          <a:prstGeom prst="rect">
            <a:avLst/>
          </a:prstGeom>
          <a:solidFill>
            <a:srgbClr val="292663"/>
          </a:solidFill>
          <a:ln w="3175"/>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grpSp>
        <p:nvGrpSpPr>
          <p:cNvPr id="26" name="Grupa 25">
            <a:extLst>
              <a:ext uri="{FF2B5EF4-FFF2-40B4-BE49-F238E27FC236}">
                <a16:creationId xmlns:a16="http://schemas.microsoft.com/office/drawing/2014/main" id="{F7C0CE8B-9AD2-415E-68BB-E8B149C50560}"/>
              </a:ext>
            </a:extLst>
          </p:cNvPr>
          <p:cNvGrpSpPr/>
          <p:nvPr/>
        </p:nvGrpSpPr>
        <p:grpSpPr>
          <a:xfrm>
            <a:off x="2388285" y="4705875"/>
            <a:ext cx="4469858" cy="2180733"/>
            <a:chOff x="2115235" y="4630538"/>
            <a:chExt cx="4469858" cy="2180733"/>
          </a:xfrm>
        </p:grpSpPr>
        <p:pic>
          <p:nvPicPr>
            <p:cNvPr id="6" name="Slika 5" descr="Slika na kojoj se prikazuje crno, tama&#10;&#10;Sadržaj generiran uz AI možda nije točan.">
              <a:extLst>
                <a:ext uri="{FF2B5EF4-FFF2-40B4-BE49-F238E27FC236}">
                  <a16:creationId xmlns:a16="http://schemas.microsoft.com/office/drawing/2014/main" id="{0DB405EE-9951-7921-8527-BA724B08E3E6}"/>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60195" y="4630538"/>
              <a:ext cx="730590" cy="730590"/>
            </a:xfrm>
            <a:prstGeom prst="rect">
              <a:avLst/>
            </a:prstGeom>
            <a:effectLst>
              <a:innerShdw blurRad="63500" dist="50800" dir="13500000">
                <a:prstClr val="black">
                  <a:alpha val="50000"/>
                </a:prstClr>
              </a:innerShdw>
            </a:effectLst>
          </p:spPr>
        </p:pic>
        <p:pic>
          <p:nvPicPr>
            <p:cNvPr id="10" name="Slika 9" descr="Slika na kojoj se prikazuje crno, tama&#10;&#10;Sadržaj generiran uz AI možda nije točan.">
              <a:extLst>
                <a:ext uri="{FF2B5EF4-FFF2-40B4-BE49-F238E27FC236}">
                  <a16:creationId xmlns:a16="http://schemas.microsoft.com/office/drawing/2014/main" id="{E5B9A226-E0EB-D95D-F097-9988601D58E4}"/>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rcRect t="20818"/>
            <a:stretch>
              <a:fillRect/>
            </a:stretch>
          </p:blipFill>
          <p:spPr>
            <a:xfrm>
              <a:off x="5702066" y="4754370"/>
              <a:ext cx="883027" cy="598628"/>
            </a:xfrm>
            <a:prstGeom prst="rect">
              <a:avLst/>
            </a:prstGeom>
            <a:effectLst>
              <a:innerShdw blurRad="63500" dist="50800" dir="13500000">
                <a:prstClr val="black">
                  <a:alpha val="50000"/>
                </a:prstClr>
              </a:innerShdw>
            </a:effectLst>
          </p:spPr>
        </p:pic>
        <p:pic>
          <p:nvPicPr>
            <p:cNvPr id="11" name="Slika 10">
              <a:extLst>
                <a:ext uri="{FF2B5EF4-FFF2-40B4-BE49-F238E27FC236}">
                  <a16:creationId xmlns:a16="http://schemas.microsoft.com/office/drawing/2014/main" id="{81D5987B-736F-72F2-D941-AEE1E7B865B0}"/>
                </a:ext>
              </a:extLst>
            </p:cNvPr>
            <p:cNvPicPr>
              <a:picLocks noChangeAspect="1"/>
            </p:cNvPicPr>
            <p:nvPr/>
          </p:nvPicPr>
          <p:blipFill>
            <a:blip r:embed="rId5">
              <a:lum bright="70000" contrast="-70000"/>
            </a:blip>
            <a:stretch>
              <a:fillRect/>
            </a:stretch>
          </p:blipFill>
          <p:spPr>
            <a:xfrm>
              <a:off x="3959204" y="5803121"/>
              <a:ext cx="730590" cy="730590"/>
            </a:xfrm>
            <a:prstGeom prst="rect">
              <a:avLst/>
            </a:prstGeom>
            <a:effectLst>
              <a:innerShdw blurRad="63500" dist="50800" dir="13500000">
                <a:prstClr val="black">
                  <a:alpha val="50000"/>
                </a:prstClr>
              </a:innerShdw>
            </a:effectLst>
          </p:spPr>
        </p:pic>
        <p:pic>
          <p:nvPicPr>
            <p:cNvPr id="19" name="Slika 18">
              <a:extLst>
                <a:ext uri="{FF2B5EF4-FFF2-40B4-BE49-F238E27FC236}">
                  <a16:creationId xmlns:a16="http://schemas.microsoft.com/office/drawing/2014/main" id="{6455E360-4AC9-97C8-98A2-A2A84427A9E0}"/>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rot="2977092" flipH="1">
              <a:off x="5079841" y="5451671"/>
              <a:ext cx="775819" cy="903167"/>
            </a:xfrm>
            <a:prstGeom prst="rect">
              <a:avLst/>
            </a:prstGeom>
          </p:spPr>
        </p:pic>
        <p:pic>
          <p:nvPicPr>
            <p:cNvPr id="20" name="Slika 19">
              <a:extLst>
                <a:ext uri="{FF2B5EF4-FFF2-40B4-BE49-F238E27FC236}">
                  <a16:creationId xmlns:a16="http://schemas.microsoft.com/office/drawing/2014/main" id="{DD14A8FC-55C8-B91B-A8A1-D366751B3F70}"/>
                </a:ext>
              </a:extLst>
            </p:cNvPr>
            <p:cNvPicPr>
              <a:picLocks noChangeAspect="1"/>
            </p:cNvPicPr>
            <p:nvPr/>
          </p:nvPicPr>
          <p:blipFill>
            <a:blip r:embed="rId7"/>
            <a:stretch>
              <a:fillRect/>
            </a:stretch>
          </p:blipFill>
          <p:spPr>
            <a:xfrm flipH="1">
              <a:off x="2625490" y="5327627"/>
              <a:ext cx="1194920" cy="1182727"/>
            </a:xfrm>
            <a:prstGeom prst="rect">
              <a:avLst/>
            </a:prstGeom>
          </p:spPr>
        </p:pic>
        <p:sp>
          <p:nvSpPr>
            <p:cNvPr id="21" name="TekstniOkvir 20">
              <a:extLst>
                <a:ext uri="{FF2B5EF4-FFF2-40B4-BE49-F238E27FC236}">
                  <a16:creationId xmlns:a16="http://schemas.microsoft.com/office/drawing/2014/main" id="{D1DD0558-8AC3-72EB-F372-24479AB4DE28}"/>
                </a:ext>
              </a:extLst>
            </p:cNvPr>
            <p:cNvSpPr txBox="1"/>
            <p:nvPr/>
          </p:nvSpPr>
          <p:spPr>
            <a:xfrm>
              <a:off x="2115235" y="5376637"/>
              <a:ext cx="920750" cy="230832"/>
            </a:xfrm>
            <a:prstGeom prst="rect">
              <a:avLst/>
            </a:prstGeom>
            <a:noFill/>
          </p:spPr>
          <p:txBody>
            <a:bodyPr wrap="square" rtlCol="0">
              <a:spAutoFit/>
            </a:bodyPr>
            <a:lstStyle/>
            <a:p>
              <a:pPr algn="ctr"/>
              <a:r>
                <a:rPr lang="hr-HR" sz="900" dirty="0">
                  <a:solidFill>
                    <a:schemeClr val="bg1">
                      <a:lumMod val="85000"/>
                    </a:schemeClr>
                  </a:solidFill>
                  <a:latin typeface="Broadway" panose="04040905080B02020502" pitchFamily="82" charset="0"/>
                  <a:ea typeface="Gadugi" panose="020B0502040204020203" pitchFamily="34" charset="0"/>
                </a:rPr>
                <a:t>Service</a:t>
              </a:r>
            </a:p>
          </p:txBody>
        </p:sp>
        <p:sp>
          <p:nvSpPr>
            <p:cNvPr id="22" name="TekstniOkvir 21">
              <a:extLst>
                <a:ext uri="{FF2B5EF4-FFF2-40B4-BE49-F238E27FC236}">
                  <a16:creationId xmlns:a16="http://schemas.microsoft.com/office/drawing/2014/main" id="{54A02F81-FFC8-BD75-9CA6-A962AE0E3848}"/>
                </a:ext>
              </a:extLst>
            </p:cNvPr>
            <p:cNvSpPr txBox="1"/>
            <p:nvPr/>
          </p:nvSpPr>
          <p:spPr>
            <a:xfrm>
              <a:off x="3911898" y="6580439"/>
              <a:ext cx="777896" cy="230832"/>
            </a:xfrm>
            <a:prstGeom prst="rect">
              <a:avLst/>
            </a:prstGeom>
            <a:noFill/>
          </p:spPr>
          <p:txBody>
            <a:bodyPr wrap="square" rtlCol="0">
              <a:spAutoFit/>
            </a:bodyPr>
            <a:lstStyle/>
            <a:p>
              <a:pPr algn="ctr"/>
              <a:r>
                <a:rPr lang="hr-HR" sz="900" dirty="0">
                  <a:solidFill>
                    <a:schemeClr val="bg1">
                      <a:lumMod val="85000"/>
                    </a:schemeClr>
                  </a:solidFill>
                  <a:latin typeface="Broadway" panose="04040905080B02020502" pitchFamily="82" charset="0"/>
                </a:rPr>
                <a:t>Price</a:t>
              </a:r>
            </a:p>
          </p:txBody>
        </p:sp>
        <p:sp>
          <p:nvSpPr>
            <p:cNvPr id="23" name="TekstniOkvir 22">
              <a:extLst>
                <a:ext uri="{FF2B5EF4-FFF2-40B4-BE49-F238E27FC236}">
                  <a16:creationId xmlns:a16="http://schemas.microsoft.com/office/drawing/2014/main" id="{726AD7A0-EFEA-37CB-6E4E-8711501EF2FF}"/>
                </a:ext>
              </a:extLst>
            </p:cNvPr>
            <p:cNvSpPr txBox="1"/>
            <p:nvPr/>
          </p:nvSpPr>
          <p:spPr>
            <a:xfrm>
              <a:off x="5610863" y="5382290"/>
              <a:ext cx="793750" cy="230832"/>
            </a:xfrm>
            <a:prstGeom prst="rect">
              <a:avLst/>
            </a:prstGeom>
            <a:noFill/>
          </p:spPr>
          <p:txBody>
            <a:bodyPr wrap="square" rtlCol="0">
              <a:spAutoFit/>
            </a:bodyPr>
            <a:lstStyle/>
            <a:p>
              <a:pPr algn="ctr"/>
              <a:r>
                <a:rPr lang="hr-HR" sz="900" dirty="0" err="1">
                  <a:solidFill>
                    <a:schemeClr val="bg1">
                      <a:lumMod val="85000"/>
                    </a:schemeClr>
                  </a:solidFill>
                  <a:latin typeface="Broadway" panose="04040905080B02020502" pitchFamily="82" charset="0"/>
                </a:rPr>
                <a:t>Cost</a:t>
              </a:r>
              <a:endParaRPr lang="hr-HR" sz="900" dirty="0">
                <a:solidFill>
                  <a:schemeClr val="bg1">
                    <a:lumMod val="85000"/>
                  </a:schemeClr>
                </a:solidFill>
                <a:latin typeface="Broadway" panose="04040905080B02020502" pitchFamily="82" charset="0"/>
              </a:endParaRPr>
            </a:p>
          </p:txBody>
        </p:sp>
      </p:grpSp>
    </p:spTree>
    <p:extLst>
      <p:ext uri="{BB962C8B-B14F-4D97-AF65-F5344CB8AC3E}">
        <p14:creationId xmlns:p14="http://schemas.microsoft.com/office/powerpoint/2010/main" val="2451439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DD8B0-3CBB-237D-C80D-A7DAB5B74D7A}"/>
            </a:ext>
          </a:extLst>
        </p:cNvPr>
        <p:cNvGrpSpPr/>
        <p:nvPr/>
      </p:nvGrpSpPr>
      <p:grpSpPr>
        <a:xfrm>
          <a:off x="0" y="0"/>
          <a:ext cx="0" cy="0"/>
          <a:chOff x="0" y="0"/>
          <a:chExt cx="0" cy="0"/>
        </a:xfrm>
      </p:grpSpPr>
      <p:sp>
        <p:nvSpPr>
          <p:cNvPr id="4" name="Naslov 2">
            <a:extLst>
              <a:ext uri="{FF2B5EF4-FFF2-40B4-BE49-F238E27FC236}">
                <a16:creationId xmlns:a16="http://schemas.microsoft.com/office/drawing/2014/main" id="{6CD59DA7-5F2F-5F4B-867A-94657CC308CE}"/>
              </a:ext>
            </a:extLst>
          </p:cNvPr>
          <p:cNvSpPr>
            <a:spLocks noGrp="1" noChangeArrowheads="1"/>
          </p:cNvSpPr>
          <p:nvPr>
            <p:ph type="title"/>
          </p:nvPr>
        </p:nvSpPr>
        <p:spPr>
          <a:xfrm>
            <a:off x="0" y="-131291"/>
            <a:ext cx="8001000" cy="731838"/>
          </a:xfrm>
        </p:spPr>
        <p:txBody>
          <a:bodyPr>
            <a:normAutofit/>
          </a:bodyPr>
          <a:lstStyle/>
          <a:p>
            <a:pPr eaLnBrk="1" hangingPunct="1"/>
            <a:r>
              <a:rPr lang="hr-HR" altLang="sr-Latn-RS" dirty="0">
                <a:latin typeface="+mj-lt"/>
              </a:rPr>
              <a:t>Financijski plan</a:t>
            </a:r>
            <a:br>
              <a:rPr lang="hr-HR" altLang="en-US" dirty="0">
                <a:latin typeface="+mj-lt"/>
              </a:rPr>
            </a:br>
            <a:r>
              <a:rPr lang="hr-HR" altLang="en-US" sz="1400" b="0" dirty="0">
                <a:solidFill>
                  <a:srgbClr val="756422"/>
                </a:solidFill>
                <a:latin typeface="+mj-lt"/>
              </a:rPr>
              <a:t>Račun dobiti i gubitka</a:t>
            </a:r>
            <a:endParaRPr lang="hr-HR" altLang="en-US" dirty="0">
              <a:latin typeface="+mj-lt"/>
            </a:endParaRPr>
          </a:p>
        </p:txBody>
      </p:sp>
      <p:graphicFrame>
        <p:nvGraphicFramePr>
          <p:cNvPr id="9" name="Object 8">
            <a:extLst>
              <a:ext uri="{FF2B5EF4-FFF2-40B4-BE49-F238E27FC236}">
                <a16:creationId xmlns:a16="http://schemas.microsoft.com/office/drawing/2014/main" id="{94F42525-D0C0-A149-0840-598AF87AD75D}"/>
              </a:ext>
            </a:extLst>
          </p:cNvPr>
          <p:cNvGraphicFramePr>
            <a:graphicFrameLocks noChangeAspect="1"/>
          </p:cNvGraphicFramePr>
          <p:nvPr>
            <p:extLst>
              <p:ext uri="{D42A27DB-BD31-4B8C-83A1-F6EECF244321}">
                <p14:modId xmlns:p14="http://schemas.microsoft.com/office/powerpoint/2010/main" val="797522197"/>
              </p:ext>
            </p:extLst>
          </p:nvPr>
        </p:nvGraphicFramePr>
        <p:xfrm>
          <a:off x="450850" y="1101725"/>
          <a:ext cx="8312150" cy="3143250"/>
        </p:xfrm>
        <a:graphic>
          <a:graphicData uri="http://schemas.openxmlformats.org/presentationml/2006/ole">
            <mc:AlternateContent xmlns:mc="http://schemas.openxmlformats.org/markup-compatibility/2006">
              <mc:Choice xmlns:v="urn:schemas-microsoft-com:vml" Requires="v">
                <p:oleObj name="Worksheet" r:id="rId3" imgW="8963041" imgH="3667023" progId="Excel.Sheet.12">
                  <p:embed/>
                </p:oleObj>
              </mc:Choice>
              <mc:Fallback>
                <p:oleObj name="Worksheet" r:id="rId3" imgW="8963041" imgH="3667023" progId="Excel.Sheet.12">
                  <p:embed/>
                  <p:pic>
                    <p:nvPicPr>
                      <p:cNvPr id="9" name="Object 8">
                        <a:extLst>
                          <a:ext uri="{FF2B5EF4-FFF2-40B4-BE49-F238E27FC236}">
                            <a16:creationId xmlns:a16="http://schemas.microsoft.com/office/drawing/2014/main" id="{94F42525-D0C0-A149-0840-598AF87AD75D}"/>
                          </a:ext>
                        </a:extLst>
                      </p:cNvPr>
                      <p:cNvPicPr/>
                      <p:nvPr/>
                    </p:nvPicPr>
                    <p:blipFill>
                      <a:blip r:embed="rId4"/>
                      <a:stretch>
                        <a:fillRect/>
                      </a:stretch>
                    </p:blipFill>
                    <p:spPr>
                      <a:xfrm>
                        <a:off x="450850" y="1101725"/>
                        <a:ext cx="8312150" cy="314325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0D5C7DA0-FF59-67F6-8EA0-473D95641EB3}"/>
              </a:ext>
            </a:extLst>
          </p:cNvPr>
          <p:cNvSpPr txBox="1"/>
          <p:nvPr/>
        </p:nvSpPr>
        <p:spPr>
          <a:xfrm>
            <a:off x="179388" y="650806"/>
            <a:ext cx="8785224" cy="415498"/>
          </a:xfrm>
          <a:prstGeom prst="rect">
            <a:avLst/>
          </a:prstGeom>
          <a:noFill/>
        </p:spPr>
        <p:txBody>
          <a:bodyPr wrap="square">
            <a:spAutoFit/>
          </a:bodyPr>
          <a:lstStyle/>
          <a:p>
            <a:r>
              <a:rPr lang="hr-HR" sz="1050" dirty="0"/>
              <a:t>Projekcija računa dobiti i gubitka pruža cjelovitu sliku financijske uspješnosti Društva i jasno odražava našu stratešku putanju. Godina 2025. definirana je kao ključna, prijelazna godina intenzivnog ulaganja, koja postavlja temelje za značajan rast i dugoročnu profitabilnost u nadolazećem razdoblju.</a:t>
            </a:r>
          </a:p>
        </p:txBody>
      </p:sp>
      <p:sp>
        <p:nvSpPr>
          <p:cNvPr id="12" name="TextBox 11">
            <a:extLst>
              <a:ext uri="{FF2B5EF4-FFF2-40B4-BE49-F238E27FC236}">
                <a16:creationId xmlns:a16="http://schemas.microsoft.com/office/drawing/2014/main" id="{B7C15BBB-54E3-369F-FEFD-654489623B06}"/>
              </a:ext>
            </a:extLst>
          </p:cNvPr>
          <p:cNvSpPr txBox="1"/>
          <p:nvPr/>
        </p:nvSpPr>
        <p:spPr>
          <a:xfrm>
            <a:off x="179388" y="4295445"/>
            <a:ext cx="4392612" cy="2192908"/>
          </a:xfrm>
          <a:prstGeom prst="rect">
            <a:avLst/>
          </a:prstGeom>
          <a:noFill/>
        </p:spPr>
        <p:txBody>
          <a:bodyPr wrap="square">
            <a:spAutoFit/>
          </a:bodyPr>
          <a:lstStyle/>
          <a:p>
            <a:pPr marL="171450" indent="-171450">
              <a:buClr>
                <a:schemeClr val="accent5"/>
              </a:buClr>
              <a:buFont typeface="Wingdings" panose="05000000000000000000" pitchFamily="2" charset="2"/>
              <a:buChar char="§"/>
            </a:pPr>
            <a:r>
              <a:rPr lang="hr-HR" sz="1050" b="1" dirty="0">
                <a:solidFill>
                  <a:schemeClr val="tx2"/>
                </a:solidFill>
              </a:rPr>
              <a:t>Poslovni Prihodi</a:t>
            </a:r>
            <a:r>
              <a:rPr lang="hr-HR" sz="1050" dirty="0">
                <a:solidFill>
                  <a:schemeClr val="tx2"/>
                </a:solidFill>
              </a:rPr>
              <a:t>: </a:t>
            </a:r>
            <a:r>
              <a:rPr lang="hr-HR" sz="1050" dirty="0"/>
              <a:t>Očekuje se stabilan rast poslovnih prihoda, što predstavlja povećanje od 1,6% u odnosu na prethodnu godinu. Ovaj rast odražava stabilnost osnovnog poslovanja.</a:t>
            </a:r>
          </a:p>
          <a:p>
            <a:pPr marL="171450" indent="-171450">
              <a:buClr>
                <a:schemeClr val="accent5"/>
              </a:buClr>
              <a:buFont typeface="Wingdings" panose="05000000000000000000" pitchFamily="2" charset="2"/>
              <a:buChar char="§"/>
            </a:pPr>
            <a:r>
              <a:rPr lang="hr-HR" sz="1050" b="1" dirty="0">
                <a:solidFill>
                  <a:schemeClr val="tx2"/>
                </a:solidFill>
              </a:rPr>
              <a:t>Poslovni Rashodi</a:t>
            </a:r>
            <a:r>
              <a:rPr lang="hr-HR" sz="1050" dirty="0">
                <a:solidFill>
                  <a:schemeClr val="tx2"/>
                </a:solidFill>
              </a:rPr>
              <a:t>: </a:t>
            </a:r>
            <a:r>
              <a:rPr lang="hr-HR" sz="1050" dirty="0"/>
              <a:t>Planiran je značajan porast poslovnih rashoda. Ovaj porast je izravna i planirana posljedica strateških odluka o intenziviranju investicijskih aktivnosti u modernizaciju infrastrukture i ulaganja u ljudske resurse, kako je detaljno prikazano na prethodnim slajdovima.</a:t>
            </a:r>
          </a:p>
          <a:p>
            <a:pPr marL="171450" indent="-171450">
              <a:buClr>
                <a:schemeClr val="accent5"/>
              </a:buClr>
              <a:buFont typeface="Wingdings" panose="05000000000000000000" pitchFamily="2" charset="2"/>
              <a:buChar char="§"/>
            </a:pPr>
            <a:r>
              <a:rPr lang="hr-HR" sz="1050" b="1" dirty="0">
                <a:solidFill>
                  <a:schemeClr val="tx2"/>
                </a:solidFill>
              </a:rPr>
              <a:t>Profitabilnost</a:t>
            </a:r>
            <a:r>
              <a:rPr lang="hr-HR" sz="1050" dirty="0">
                <a:solidFill>
                  <a:schemeClr val="tx2"/>
                </a:solidFill>
              </a:rPr>
              <a:t>:</a:t>
            </a:r>
            <a:br>
              <a:rPr lang="hr-HR" sz="1050" dirty="0"/>
            </a:br>
            <a:r>
              <a:rPr lang="hr-HR" sz="1050" dirty="0"/>
              <a:t>Zbog pojačanih ulaganja, EBITDA je projicirana na EUR 923 tis.</a:t>
            </a:r>
            <a:br>
              <a:rPr lang="hr-HR" sz="1050" dirty="0"/>
            </a:br>
            <a:r>
              <a:rPr lang="hr-HR" sz="1050" dirty="0"/>
              <a:t>Kao očekivani ishod ove intenzivne investicijske faze, te uz visoku razinu amortizacije koja odražava vrijednost naše imovine, projiciran je neto gubitak od EUR 1.2 </a:t>
            </a:r>
            <a:r>
              <a:rPr lang="hr-HR" sz="1050" dirty="0" err="1"/>
              <a:t>mn</a:t>
            </a:r>
            <a:r>
              <a:rPr lang="hr-HR" sz="1050" dirty="0"/>
              <a:t>. Važno je naglasiti da je ovaj rezultat planiran i predstavlja kontrolirano ulaganje u budućnost.</a:t>
            </a:r>
          </a:p>
        </p:txBody>
      </p:sp>
      <p:sp>
        <p:nvSpPr>
          <p:cNvPr id="14" name="TextBox 13">
            <a:extLst>
              <a:ext uri="{FF2B5EF4-FFF2-40B4-BE49-F238E27FC236}">
                <a16:creationId xmlns:a16="http://schemas.microsoft.com/office/drawing/2014/main" id="{40C42E67-E888-D7D9-66F6-12679A170210}"/>
              </a:ext>
            </a:extLst>
          </p:cNvPr>
          <p:cNvSpPr txBox="1"/>
          <p:nvPr/>
        </p:nvSpPr>
        <p:spPr>
          <a:xfrm>
            <a:off x="5003800" y="4295445"/>
            <a:ext cx="3960812" cy="1424621"/>
          </a:xfrm>
          <a:prstGeom prst="rect">
            <a:avLst/>
          </a:prstGeom>
          <a:noFill/>
        </p:spPr>
        <p:txBody>
          <a:bodyPr wrap="square">
            <a:spAutoFit/>
          </a:bodyPr>
          <a:lstStyle/>
          <a:p>
            <a:pPr marL="171450" indent="-171450">
              <a:lnSpc>
                <a:spcPts val="1500"/>
              </a:lnSpc>
              <a:buClr>
                <a:srgbClr val="BE9A30"/>
              </a:buClr>
              <a:buFont typeface="Wingdings" panose="05000000000000000000" pitchFamily="2" charset="2"/>
              <a:buChar char="§"/>
            </a:pPr>
            <a:r>
              <a:rPr lang="hr-HR" sz="1050" b="0" dirty="0">
                <a:effectLst/>
                <a:latin typeface="Inter"/>
              </a:rPr>
              <a:t>Investicijski ciklus u 2025. godini ključan je za postavljanje temelja za budućnost. Već u </a:t>
            </a:r>
            <a:r>
              <a:rPr lang="hr-HR" sz="1050" b="1" dirty="0">
                <a:solidFill>
                  <a:schemeClr val="tx2"/>
                </a:solidFill>
                <a:effectLst/>
                <a:latin typeface="Inter"/>
              </a:rPr>
              <a:t>2026. godini</a:t>
            </a:r>
            <a:r>
              <a:rPr lang="hr-HR" sz="1050" b="0" dirty="0">
                <a:solidFill>
                  <a:schemeClr val="tx2"/>
                </a:solidFill>
                <a:effectLst/>
                <a:latin typeface="Inter"/>
              </a:rPr>
              <a:t> </a:t>
            </a:r>
            <a:r>
              <a:rPr lang="hr-HR" sz="1050" b="0" dirty="0">
                <a:effectLst/>
                <a:latin typeface="Inter"/>
              </a:rPr>
              <a:t>očekuje se snažan rast prihoda od preko 33%, što će rezultirati povratkom snažnoj profitabilnosti s </a:t>
            </a:r>
            <a:r>
              <a:rPr lang="hr-HR" sz="1050" b="1" dirty="0">
                <a:solidFill>
                  <a:schemeClr val="tx2"/>
                </a:solidFill>
                <a:effectLst/>
                <a:latin typeface="Inter"/>
              </a:rPr>
              <a:t>neto dobiti od EUR 1mn</a:t>
            </a:r>
            <a:r>
              <a:rPr lang="hr-HR" sz="1050" b="0" dirty="0">
                <a:solidFill>
                  <a:schemeClr val="tx2"/>
                </a:solidFill>
                <a:effectLst/>
                <a:latin typeface="Inter"/>
              </a:rPr>
              <a:t>. </a:t>
            </a:r>
            <a:br>
              <a:rPr lang="hr-HR" sz="1050" b="0" dirty="0">
                <a:effectLst/>
                <a:latin typeface="Inter"/>
              </a:rPr>
            </a:br>
            <a:r>
              <a:rPr lang="hr-HR" sz="1050" b="0" dirty="0">
                <a:effectLst/>
                <a:latin typeface="Inter"/>
              </a:rPr>
              <a:t>Projicirani gubitak u 2025. godini stoga nije pokazatelj slabosti, već nužan korak koji omogućuje značajan skok u poslovanju i osigurava dugoročnu održivost i rast.</a:t>
            </a:r>
          </a:p>
        </p:txBody>
      </p:sp>
    </p:spTree>
    <p:extLst>
      <p:ext uri="{BB962C8B-B14F-4D97-AF65-F5344CB8AC3E}">
        <p14:creationId xmlns:p14="http://schemas.microsoft.com/office/powerpoint/2010/main" val="4142271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FA248-D9CE-AB63-180A-E29C4C09C917}"/>
            </a:ext>
          </a:extLst>
        </p:cNvPr>
        <p:cNvGrpSpPr/>
        <p:nvPr/>
      </p:nvGrpSpPr>
      <p:grpSpPr>
        <a:xfrm>
          <a:off x="0" y="0"/>
          <a:ext cx="0" cy="0"/>
          <a:chOff x="0" y="0"/>
          <a:chExt cx="0" cy="0"/>
        </a:xfrm>
      </p:grpSpPr>
      <p:sp>
        <p:nvSpPr>
          <p:cNvPr id="4" name="Naslov 2">
            <a:extLst>
              <a:ext uri="{FF2B5EF4-FFF2-40B4-BE49-F238E27FC236}">
                <a16:creationId xmlns:a16="http://schemas.microsoft.com/office/drawing/2014/main" id="{F875D801-39A3-E9C5-31CB-ECE6D6B0F8A7}"/>
              </a:ext>
            </a:extLst>
          </p:cNvPr>
          <p:cNvSpPr>
            <a:spLocks noGrp="1" noChangeArrowheads="1"/>
          </p:cNvSpPr>
          <p:nvPr>
            <p:ph type="title"/>
          </p:nvPr>
        </p:nvSpPr>
        <p:spPr>
          <a:xfrm>
            <a:off x="0" y="-131291"/>
            <a:ext cx="8001000" cy="731838"/>
          </a:xfrm>
        </p:spPr>
        <p:txBody>
          <a:bodyPr>
            <a:normAutofit/>
          </a:bodyPr>
          <a:lstStyle/>
          <a:p>
            <a:pPr eaLnBrk="1" hangingPunct="1"/>
            <a:r>
              <a:rPr lang="hr-HR" altLang="sr-Latn-RS" dirty="0">
                <a:latin typeface="+mj-lt"/>
              </a:rPr>
              <a:t>Financijski plan</a:t>
            </a:r>
            <a:br>
              <a:rPr lang="hr-HR" altLang="en-US" dirty="0">
                <a:latin typeface="+mj-lt"/>
              </a:rPr>
            </a:br>
            <a:r>
              <a:rPr lang="hr-HR" altLang="en-US" sz="1400" b="0" dirty="0">
                <a:solidFill>
                  <a:srgbClr val="756422"/>
                </a:solidFill>
                <a:latin typeface="+mj-lt"/>
              </a:rPr>
              <a:t>Poslovni prihodi</a:t>
            </a:r>
            <a:endParaRPr lang="hr-HR" altLang="en-US" dirty="0">
              <a:latin typeface="+mj-lt"/>
            </a:endParaRPr>
          </a:p>
        </p:txBody>
      </p:sp>
      <p:sp>
        <p:nvSpPr>
          <p:cNvPr id="10" name="TextBox 9">
            <a:extLst>
              <a:ext uri="{FF2B5EF4-FFF2-40B4-BE49-F238E27FC236}">
                <a16:creationId xmlns:a16="http://schemas.microsoft.com/office/drawing/2014/main" id="{8CCB9A36-6D1E-5850-087F-C535859BEDAA}"/>
              </a:ext>
            </a:extLst>
          </p:cNvPr>
          <p:cNvSpPr txBox="1"/>
          <p:nvPr/>
        </p:nvSpPr>
        <p:spPr>
          <a:xfrm>
            <a:off x="179387" y="728163"/>
            <a:ext cx="8785225" cy="553998"/>
          </a:xfrm>
          <a:prstGeom prst="rect">
            <a:avLst/>
          </a:prstGeom>
          <a:noFill/>
        </p:spPr>
        <p:txBody>
          <a:bodyPr wrap="square">
            <a:spAutoFit/>
          </a:bodyPr>
          <a:lstStyle/>
          <a:p>
            <a:r>
              <a:rPr lang="hr-HR" sz="1000" dirty="0"/>
              <a:t>Projekcija poslovnih prihoda ključan je pokazatelj uspješnosti naše strategije i buduće održivosti. Plan za 2025. godinu temelji se na stabilnom organskom rastu osnovnog poslovanja, uz značajnu podršku prihoda od sufinanciranja, dok istovremeno postavlja temelje za eksponencijalni rast prihoda od prodaje u 2026. godini kao izravan rezultat provedenih investicija.</a:t>
            </a:r>
          </a:p>
        </p:txBody>
      </p:sp>
      <p:sp>
        <p:nvSpPr>
          <p:cNvPr id="16" name="TextBox 15">
            <a:extLst>
              <a:ext uri="{FF2B5EF4-FFF2-40B4-BE49-F238E27FC236}">
                <a16:creationId xmlns:a16="http://schemas.microsoft.com/office/drawing/2014/main" id="{0A8E1887-16C3-51CA-E2E5-2B8FD1363982}"/>
              </a:ext>
            </a:extLst>
          </p:cNvPr>
          <p:cNvSpPr txBox="1"/>
          <p:nvPr/>
        </p:nvSpPr>
        <p:spPr>
          <a:xfrm>
            <a:off x="100583" y="5014984"/>
            <a:ext cx="8864029" cy="1015663"/>
          </a:xfrm>
          <a:prstGeom prst="rect">
            <a:avLst/>
          </a:prstGeom>
          <a:noFill/>
        </p:spPr>
        <p:txBody>
          <a:bodyPr wrap="square">
            <a:spAutoFit/>
          </a:bodyPr>
          <a:lstStyle/>
          <a:p>
            <a:pPr marL="171450" indent="-171450">
              <a:buClr>
                <a:schemeClr val="accent5"/>
              </a:buClr>
              <a:buFont typeface="Wingdings" panose="05000000000000000000" pitchFamily="2" charset="2"/>
              <a:buChar char="§"/>
            </a:pPr>
            <a:r>
              <a:rPr lang="hr-HR" sz="1000" b="1" dirty="0">
                <a:solidFill>
                  <a:schemeClr val="tx2"/>
                </a:solidFill>
              </a:rPr>
              <a:t>Ukupni poslovni prihodi</a:t>
            </a:r>
            <a:r>
              <a:rPr lang="hr-HR" sz="1000" dirty="0">
                <a:solidFill>
                  <a:schemeClr val="tx2"/>
                </a:solidFill>
              </a:rPr>
              <a:t>: </a:t>
            </a:r>
            <a:r>
              <a:rPr lang="hr-HR" sz="1000" dirty="0"/>
              <a:t>Za 2025. godinu projicirani su ukupni poslovni prihodi u iznosu od EUR 8.3mn. Ovaj iznos predstavlja stabilan i kontroliran rast u prijelaznoj, investicijskoj godini.</a:t>
            </a:r>
          </a:p>
          <a:p>
            <a:pPr marL="171450" indent="-171450">
              <a:buClr>
                <a:schemeClr val="accent5"/>
              </a:buClr>
              <a:buFont typeface="Wingdings" panose="05000000000000000000" pitchFamily="2" charset="2"/>
              <a:buChar char="§"/>
            </a:pPr>
            <a:r>
              <a:rPr lang="hr-HR" sz="1000" b="1" dirty="0">
                <a:solidFill>
                  <a:schemeClr val="tx2"/>
                </a:solidFill>
              </a:rPr>
              <a:t>Prihodi od prodaje: </a:t>
            </a:r>
            <a:r>
              <a:rPr lang="hr-HR" sz="1000" dirty="0"/>
              <a:t>Ova kategorija predstavlja temelj našeg poslovanja. Dok u 2025. godini bilježi stabilan organski rast, potvrđujući otpornost temeljnog poslovanja, značajan skok prihoda u 2026. godini bit će potaknut planiranim povećanjem cijena vodnih usluga. Ova nužna korekcija osigurat će dugoročnu održivost poslovanja i povrat na uložena sredstva u modernizaciju sustava.</a:t>
            </a:r>
          </a:p>
          <a:p>
            <a:pPr marL="171450" indent="-171450">
              <a:buClr>
                <a:schemeClr val="accent5"/>
              </a:buClr>
              <a:buFont typeface="Wingdings" panose="05000000000000000000" pitchFamily="2" charset="2"/>
              <a:buChar char="§"/>
            </a:pPr>
            <a:r>
              <a:rPr lang="hr-HR" sz="1000" b="1" dirty="0">
                <a:solidFill>
                  <a:schemeClr val="tx2"/>
                </a:solidFill>
              </a:rPr>
              <a:t>Ostali prihodi: </a:t>
            </a:r>
            <a:r>
              <a:rPr lang="hr-HR" sz="1000" dirty="0"/>
              <a:t>Ključan dio ostalih prihoda čine prihodi od sufinanciranja i subvencija, koji su izravno povezani s realizacijom strateških projekata.</a:t>
            </a:r>
          </a:p>
        </p:txBody>
      </p:sp>
      <p:graphicFrame>
        <p:nvGraphicFramePr>
          <p:cNvPr id="18" name="Object 17">
            <a:extLst>
              <a:ext uri="{FF2B5EF4-FFF2-40B4-BE49-F238E27FC236}">
                <a16:creationId xmlns:a16="http://schemas.microsoft.com/office/drawing/2014/main" id="{EEC62FD6-4E6C-05FE-16BD-7D887B1BD882}"/>
              </a:ext>
            </a:extLst>
          </p:cNvPr>
          <p:cNvGraphicFramePr>
            <a:graphicFrameLocks noChangeAspect="1"/>
          </p:cNvGraphicFramePr>
          <p:nvPr>
            <p:extLst>
              <p:ext uri="{D42A27DB-BD31-4B8C-83A1-F6EECF244321}">
                <p14:modId xmlns:p14="http://schemas.microsoft.com/office/powerpoint/2010/main" val="1666447153"/>
              </p:ext>
            </p:extLst>
          </p:nvPr>
        </p:nvGraphicFramePr>
        <p:xfrm>
          <a:off x="431800" y="1409700"/>
          <a:ext cx="7705725" cy="3538538"/>
        </p:xfrm>
        <a:graphic>
          <a:graphicData uri="http://schemas.openxmlformats.org/presentationml/2006/ole">
            <mc:AlternateContent xmlns:mc="http://schemas.openxmlformats.org/markup-compatibility/2006">
              <mc:Choice xmlns:v="urn:schemas-microsoft-com:vml" Requires="v">
                <p:oleObj name="Worksheet" r:id="rId3" imgW="8772651" imgH="4028944" progId="Excel.Sheet.12">
                  <p:embed/>
                </p:oleObj>
              </mc:Choice>
              <mc:Fallback>
                <p:oleObj name="Worksheet" r:id="rId3" imgW="8772651" imgH="4028944" progId="Excel.Sheet.12">
                  <p:embed/>
                  <p:pic>
                    <p:nvPicPr>
                      <p:cNvPr id="18" name="Object 17">
                        <a:extLst>
                          <a:ext uri="{FF2B5EF4-FFF2-40B4-BE49-F238E27FC236}">
                            <a16:creationId xmlns:a16="http://schemas.microsoft.com/office/drawing/2014/main" id="{EEC62FD6-4E6C-05FE-16BD-7D887B1BD882}"/>
                          </a:ext>
                        </a:extLst>
                      </p:cNvPr>
                      <p:cNvPicPr/>
                      <p:nvPr/>
                    </p:nvPicPr>
                    <p:blipFill>
                      <a:blip r:embed="rId4"/>
                      <a:stretch>
                        <a:fillRect/>
                      </a:stretch>
                    </p:blipFill>
                    <p:spPr>
                      <a:xfrm>
                        <a:off x="431800" y="1409700"/>
                        <a:ext cx="7705725" cy="3538538"/>
                      </a:xfrm>
                      <a:prstGeom prst="rect">
                        <a:avLst/>
                      </a:prstGeom>
                    </p:spPr>
                  </p:pic>
                </p:oleObj>
              </mc:Fallback>
            </mc:AlternateContent>
          </a:graphicData>
        </a:graphic>
      </p:graphicFrame>
    </p:spTree>
    <p:extLst>
      <p:ext uri="{BB962C8B-B14F-4D97-AF65-F5344CB8AC3E}">
        <p14:creationId xmlns:p14="http://schemas.microsoft.com/office/powerpoint/2010/main" val="4107231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9AC4E-30C0-B80C-F5AF-3DB62A4802C5}"/>
            </a:ext>
          </a:extLst>
        </p:cNvPr>
        <p:cNvGrpSpPr/>
        <p:nvPr/>
      </p:nvGrpSpPr>
      <p:grpSpPr>
        <a:xfrm>
          <a:off x="0" y="0"/>
          <a:ext cx="0" cy="0"/>
          <a:chOff x="0" y="0"/>
          <a:chExt cx="0" cy="0"/>
        </a:xfrm>
      </p:grpSpPr>
      <p:sp>
        <p:nvSpPr>
          <p:cNvPr id="4" name="Naslov 2">
            <a:extLst>
              <a:ext uri="{FF2B5EF4-FFF2-40B4-BE49-F238E27FC236}">
                <a16:creationId xmlns:a16="http://schemas.microsoft.com/office/drawing/2014/main" id="{0050BF24-C2C6-B259-83A3-CA2A172B6B2D}"/>
              </a:ext>
            </a:extLst>
          </p:cNvPr>
          <p:cNvSpPr>
            <a:spLocks noGrp="1" noChangeArrowheads="1"/>
          </p:cNvSpPr>
          <p:nvPr>
            <p:ph type="title"/>
          </p:nvPr>
        </p:nvSpPr>
        <p:spPr>
          <a:xfrm>
            <a:off x="0" y="-131291"/>
            <a:ext cx="8001000" cy="731838"/>
          </a:xfrm>
        </p:spPr>
        <p:txBody>
          <a:bodyPr>
            <a:normAutofit/>
          </a:bodyPr>
          <a:lstStyle/>
          <a:p>
            <a:pPr eaLnBrk="1" hangingPunct="1"/>
            <a:r>
              <a:rPr lang="hr-HR" altLang="sr-Latn-RS" dirty="0">
                <a:latin typeface="+mj-lt"/>
              </a:rPr>
              <a:t>Financijski plan</a:t>
            </a:r>
            <a:br>
              <a:rPr lang="hr-HR" altLang="en-US" dirty="0">
                <a:latin typeface="+mj-lt"/>
              </a:rPr>
            </a:br>
            <a:r>
              <a:rPr lang="hr-HR" altLang="en-US" sz="1400" b="0" dirty="0">
                <a:solidFill>
                  <a:srgbClr val="756422"/>
                </a:solidFill>
                <a:latin typeface="+mj-lt"/>
              </a:rPr>
              <a:t>Operativni troškovi</a:t>
            </a:r>
            <a:endParaRPr lang="hr-HR" altLang="en-US" dirty="0">
              <a:latin typeface="+mj-lt"/>
            </a:endParaRPr>
          </a:p>
        </p:txBody>
      </p:sp>
      <p:graphicFrame>
        <p:nvGraphicFramePr>
          <p:cNvPr id="9" name="Object 8">
            <a:extLst>
              <a:ext uri="{FF2B5EF4-FFF2-40B4-BE49-F238E27FC236}">
                <a16:creationId xmlns:a16="http://schemas.microsoft.com/office/drawing/2014/main" id="{E8620374-6594-30E1-58A0-52724479CFC1}"/>
              </a:ext>
            </a:extLst>
          </p:cNvPr>
          <p:cNvGraphicFramePr>
            <a:graphicFrameLocks noChangeAspect="1"/>
          </p:cNvGraphicFramePr>
          <p:nvPr>
            <p:extLst>
              <p:ext uri="{D42A27DB-BD31-4B8C-83A1-F6EECF244321}">
                <p14:modId xmlns:p14="http://schemas.microsoft.com/office/powerpoint/2010/main" val="2304350615"/>
              </p:ext>
            </p:extLst>
          </p:nvPr>
        </p:nvGraphicFramePr>
        <p:xfrm>
          <a:off x="281718" y="1279271"/>
          <a:ext cx="8580564" cy="3765168"/>
        </p:xfrm>
        <a:graphic>
          <a:graphicData uri="http://schemas.openxmlformats.org/presentationml/2006/ole">
            <mc:AlternateContent xmlns:mc="http://schemas.openxmlformats.org/markup-compatibility/2006">
              <mc:Choice xmlns:v="urn:schemas-microsoft-com:vml" Requires="v">
                <p:oleObj name="Worksheet" r:id="rId3" imgW="10810706" imgH="4743363" progId="Excel.Sheet.12">
                  <p:embed/>
                </p:oleObj>
              </mc:Choice>
              <mc:Fallback>
                <p:oleObj name="Worksheet" r:id="rId3" imgW="10810706" imgH="4743363" progId="Excel.Sheet.12">
                  <p:embed/>
                  <p:pic>
                    <p:nvPicPr>
                      <p:cNvPr id="9" name="Object 8">
                        <a:extLst>
                          <a:ext uri="{FF2B5EF4-FFF2-40B4-BE49-F238E27FC236}">
                            <a16:creationId xmlns:a16="http://schemas.microsoft.com/office/drawing/2014/main" id="{E8620374-6594-30E1-58A0-52724479CFC1}"/>
                          </a:ext>
                        </a:extLst>
                      </p:cNvPr>
                      <p:cNvPicPr/>
                      <p:nvPr/>
                    </p:nvPicPr>
                    <p:blipFill>
                      <a:blip r:embed="rId4"/>
                      <a:stretch>
                        <a:fillRect/>
                      </a:stretch>
                    </p:blipFill>
                    <p:spPr>
                      <a:xfrm>
                        <a:off x="281718" y="1279271"/>
                        <a:ext cx="8580564" cy="3765168"/>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42DBEE7E-2F28-0456-BFAC-9AC194F8D319}"/>
              </a:ext>
            </a:extLst>
          </p:cNvPr>
          <p:cNvSpPr txBox="1"/>
          <p:nvPr/>
        </p:nvSpPr>
        <p:spPr>
          <a:xfrm>
            <a:off x="179386" y="709875"/>
            <a:ext cx="8785225" cy="553998"/>
          </a:xfrm>
          <a:prstGeom prst="rect">
            <a:avLst/>
          </a:prstGeom>
          <a:noFill/>
        </p:spPr>
        <p:txBody>
          <a:bodyPr wrap="square">
            <a:spAutoFit/>
          </a:bodyPr>
          <a:lstStyle/>
          <a:p>
            <a:r>
              <a:rPr lang="hr-HR" sz="1000" dirty="0"/>
              <a:t>Projekcija materijalnih troškova i vanjskih usluga za 2025. godinu izrađena je na temelju analize povijesnih podataka, planiranih operativnih aktivnosti i strateških investicijskih projekata. U obzir su uzeti očekivani tržišni uvjeti, kretanje cijena energenata i sirovina te planirano širenje i modernizacija infrastrukture. Cilj je osigurati realan okvir za financijsko planiranje i održivost poslovanja.</a:t>
            </a:r>
          </a:p>
        </p:txBody>
      </p:sp>
      <p:sp>
        <p:nvSpPr>
          <p:cNvPr id="15" name="TextBox 14">
            <a:extLst>
              <a:ext uri="{FF2B5EF4-FFF2-40B4-BE49-F238E27FC236}">
                <a16:creationId xmlns:a16="http://schemas.microsoft.com/office/drawing/2014/main" id="{6C98C4D5-F792-16B9-5678-2F66C93D6493}"/>
              </a:ext>
            </a:extLst>
          </p:cNvPr>
          <p:cNvSpPr txBox="1"/>
          <p:nvPr/>
        </p:nvSpPr>
        <p:spPr>
          <a:xfrm>
            <a:off x="179385" y="5115957"/>
            <a:ext cx="4502343" cy="1477328"/>
          </a:xfrm>
          <a:prstGeom prst="rect">
            <a:avLst/>
          </a:prstGeom>
          <a:noFill/>
        </p:spPr>
        <p:txBody>
          <a:bodyPr wrap="square">
            <a:spAutoFit/>
          </a:bodyPr>
          <a:lstStyle/>
          <a:p>
            <a:pPr>
              <a:buClr>
                <a:schemeClr val="accent5"/>
              </a:buClr>
            </a:pPr>
            <a:r>
              <a:rPr lang="hr-HR" sz="1000" b="1" dirty="0">
                <a:solidFill>
                  <a:schemeClr val="tx2"/>
                </a:solidFill>
              </a:rPr>
              <a:t>Materijalni troškovi:</a:t>
            </a:r>
          </a:p>
          <a:p>
            <a:pPr marL="171450" indent="-171450">
              <a:buClr>
                <a:schemeClr val="accent5"/>
              </a:buClr>
              <a:buFont typeface="Wingdings" panose="05000000000000000000" pitchFamily="2" charset="2"/>
              <a:buChar char="§"/>
            </a:pPr>
            <a:r>
              <a:rPr lang="hr-HR" sz="1000" dirty="0"/>
              <a:t>Očekuje se značajan rast materijalnih troškova u odnosu na 2024. godinu, primarno vođen porastom troškova sirovina i materijala. </a:t>
            </a:r>
          </a:p>
          <a:p>
            <a:pPr marL="171450" indent="-171450">
              <a:buClr>
                <a:schemeClr val="accent5"/>
              </a:buClr>
              <a:buFont typeface="Wingdings" panose="05000000000000000000" pitchFamily="2" charset="2"/>
              <a:buChar char="§"/>
            </a:pPr>
            <a:r>
              <a:rPr lang="hr-HR" sz="1000" dirty="0"/>
              <a:t>Ovaj porast je posljedica planiranog intenziviranja radova na ključnim investicijskim projektima, poput rekonstrukcije i izgradnje vodoopskrbne mreže.</a:t>
            </a:r>
          </a:p>
          <a:p>
            <a:pPr marL="171450" indent="-171450">
              <a:buClr>
                <a:schemeClr val="accent5"/>
              </a:buClr>
              <a:buFont typeface="Wingdings" panose="05000000000000000000" pitchFamily="2" charset="2"/>
              <a:buChar char="§"/>
            </a:pPr>
            <a:r>
              <a:rPr lang="hr-HR" sz="1000" dirty="0"/>
              <a:t>Troškovi električne energije i plina ostaju najznačajnija pojedinačna stavka te se predviđa njihov blagi rast na 1.127 milijuna EUR, sukladno očekivanim cijenama na tržištu energenata i povećanom opsegu rada sustava.</a:t>
            </a:r>
          </a:p>
          <a:p>
            <a:pPr marL="171450" indent="-171450">
              <a:buClr>
                <a:schemeClr val="accent5"/>
              </a:buClr>
              <a:buFont typeface="Wingdings" panose="05000000000000000000" pitchFamily="2" charset="2"/>
              <a:buChar char="§"/>
            </a:pPr>
            <a:endParaRPr lang="hr-HR" sz="1000" b="1" dirty="0"/>
          </a:p>
        </p:txBody>
      </p:sp>
      <p:sp>
        <p:nvSpPr>
          <p:cNvPr id="17" name="TextBox 16">
            <a:extLst>
              <a:ext uri="{FF2B5EF4-FFF2-40B4-BE49-F238E27FC236}">
                <a16:creationId xmlns:a16="http://schemas.microsoft.com/office/drawing/2014/main" id="{27CEC0E0-2035-194B-86CE-197EC0914EE6}"/>
              </a:ext>
            </a:extLst>
          </p:cNvPr>
          <p:cNvSpPr txBox="1"/>
          <p:nvPr/>
        </p:nvSpPr>
        <p:spPr>
          <a:xfrm>
            <a:off x="4572000" y="5115957"/>
            <a:ext cx="4590288" cy="1169551"/>
          </a:xfrm>
          <a:prstGeom prst="rect">
            <a:avLst/>
          </a:prstGeom>
          <a:noFill/>
        </p:spPr>
        <p:txBody>
          <a:bodyPr wrap="square">
            <a:spAutoFit/>
          </a:bodyPr>
          <a:lstStyle/>
          <a:p>
            <a:pPr>
              <a:buClr>
                <a:schemeClr val="accent5"/>
              </a:buClr>
            </a:pPr>
            <a:r>
              <a:rPr lang="hr-HR" sz="1000" b="1" dirty="0">
                <a:solidFill>
                  <a:schemeClr val="tx2"/>
                </a:solidFill>
              </a:rPr>
              <a:t>Vanjske usluge</a:t>
            </a:r>
            <a:r>
              <a:rPr lang="hr-HR" sz="1000" dirty="0">
                <a:solidFill>
                  <a:schemeClr val="tx2"/>
                </a:solidFill>
              </a:rPr>
              <a:t>:</a:t>
            </a:r>
          </a:p>
          <a:p>
            <a:pPr marL="171450" indent="-171450">
              <a:buClr>
                <a:schemeClr val="accent5"/>
              </a:buClr>
              <a:buFont typeface="Wingdings" panose="05000000000000000000" pitchFamily="2" charset="2"/>
              <a:buChar char="§"/>
            </a:pPr>
            <a:r>
              <a:rPr lang="hr-HR" sz="1000" dirty="0"/>
              <a:t>Ukupni troškovi vanjskih usluga bilježe blago smanjenje u odnosu na prethodnu godinu.</a:t>
            </a:r>
          </a:p>
          <a:p>
            <a:pPr marL="171450" indent="-171450">
              <a:buClr>
                <a:schemeClr val="accent5"/>
              </a:buClr>
              <a:buFont typeface="Wingdings" panose="05000000000000000000" pitchFamily="2" charset="2"/>
              <a:buChar char="§"/>
            </a:pPr>
            <a:r>
              <a:rPr lang="hr-HR" sz="1000" dirty="0"/>
              <a:t>Ova stabilizacija rezultat je optimizacije poslovnih procesa i dovršetka određenih usluga vezanih za pripremne faze projekata. Održava se kontinuitet u ključnim uslugama poput suradnje s kooperantima i redovnih revizija koje osiguravaju transparentnost i kvalitetu poslovanja.</a:t>
            </a:r>
          </a:p>
        </p:txBody>
      </p:sp>
    </p:spTree>
    <p:extLst>
      <p:ext uri="{BB962C8B-B14F-4D97-AF65-F5344CB8AC3E}">
        <p14:creationId xmlns:p14="http://schemas.microsoft.com/office/powerpoint/2010/main" val="895103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EF2A6-5140-0334-CA3D-BC67BE85E15E}"/>
            </a:ext>
          </a:extLst>
        </p:cNvPr>
        <p:cNvGrpSpPr/>
        <p:nvPr/>
      </p:nvGrpSpPr>
      <p:grpSpPr>
        <a:xfrm>
          <a:off x="0" y="0"/>
          <a:ext cx="0" cy="0"/>
          <a:chOff x="0" y="0"/>
          <a:chExt cx="0" cy="0"/>
        </a:xfrm>
      </p:grpSpPr>
      <p:sp>
        <p:nvSpPr>
          <p:cNvPr id="4" name="Naslov 2">
            <a:extLst>
              <a:ext uri="{FF2B5EF4-FFF2-40B4-BE49-F238E27FC236}">
                <a16:creationId xmlns:a16="http://schemas.microsoft.com/office/drawing/2014/main" id="{FFC15A1E-A5E0-88B1-A1AB-B5EDE1E581E7}"/>
              </a:ext>
            </a:extLst>
          </p:cNvPr>
          <p:cNvSpPr>
            <a:spLocks noGrp="1" noChangeArrowheads="1"/>
          </p:cNvSpPr>
          <p:nvPr>
            <p:ph type="title"/>
          </p:nvPr>
        </p:nvSpPr>
        <p:spPr>
          <a:xfrm>
            <a:off x="0" y="-131291"/>
            <a:ext cx="8001000" cy="731838"/>
          </a:xfrm>
        </p:spPr>
        <p:txBody>
          <a:bodyPr>
            <a:normAutofit/>
          </a:bodyPr>
          <a:lstStyle/>
          <a:p>
            <a:pPr eaLnBrk="1" hangingPunct="1"/>
            <a:r>
              <a:rPr lang="hr-HR" altLang="sr-Latn-RS" dirty="0">
                <a:latin typeface="+mj-lt"/>
              </a:rPr>
              <a:t>Financijski plan</a:t>
            </a:r>
            <a:br>
              <a:rPr lang="hr-HR" altLang="en-US" dirty="0">
                <a:latin typeface="+mj-lt"/>
              </a:rPr>
            </a:br>
            <a:r>
              <a:rPr lang="hr-HR" altLang="en-US" sz="1400" b="0" dirty="0">
                <a:solidFill>
                  <a:srgbClr val="756422"/>
                </a:solidFill>
                <a:latin typeface="+mj-lt"/>
              </a:rPr>
              <a:t>Operativni troškovi</a:t>
            </a:r>
            <a:endParaRPr lang="hr-HR" altLang="en-US" dirty="0">
              <a:latin typeface="+mj-lt"/>
            </a:endParaRPr>
          </a:p>
        </p:txBody>
      </p:sp>
      <p:graphicFrame>
        <p:nvGraphicFramePr>
          <p:cNvPr id="3" name="Object 2">
            <a:extLst>
              <a:ext uri="{FF2B5EF4-FFF2-40B4-BE49-F238E27FC236}">
                <a16:creationId xmlns:a16="http://schemas.microsoft.com/office/drawing/2014/main" id="{3D57A2B9-4A27-B6F9-6F7B-55C7B4A51C74}"/>
              </a:ext>
            </a:extLst>
          </p:cNvPr>
          <p:cNvGraphicFramePr>
            <a:graphicFrameLocks noChangeAspect="1"/>
          </p:cNvGraphicFramePr>
          <p:nvPr>
            <p:extLst>
              <p:ext uri="{D42A27DB-BD31-4B8C-83A1-F6EECF244321}">
                <p14:modId xmlns:p14="http://schemas.microsoft.com/office/powerpoint/2010/main" val="4189703285"/>
              </p:ext>
            </p:extLst>
          </p:nvPr>
        </p:nvGraphicFramePr>
        <p:xfrm>
          <a:off x="179388" y="2063750"/>
          <a:ext cx="8785225" cy="2043113"/>
        </p:xfrm>
        <a:graphic>
          <a:graphicData uri="http://schemas.openxmlformats.org/presentationml/2006/ole">
            <mc:AlternateContent xmlns:mc="http://schemas.openxmlformats.org/markup-compatibility/2006">
              <mc:Choice xmlns:v="urn:schemas-microsoft-com:vml" Requires="v">
                <p:oleObj name="Worksheet" r:id="rId3" imgW="10810706" imgH="2514600" progId="Excel.Sheet.12">
                  <p:embed/>
                </p:oleObj>
              </mc:Choice>
              <mc:Fallback>
                <p:oleObj name="Worksheet" r:id="rId3" imgW="10810706" imgH="2514600" progId="Excel.Sheet.12">
                  <p:embed/>
                  <p:pic>
                    <p:nvPicPr>
                      <p:cNvPr id="3" name="Object 2">
                        <a:extLst>
                          <a:ext uri="{FF2B5EF4-FFF2-40B4-BE49-F238E27FC236}">
                            <a16:creationId xmlns:a16="http://schemas.microsoft.com/office/drawing/2014/main" id="{3D57A2B9-4A27-B6F9-6F7B-55C7B4A51C74}"/>
                          </a:ext>
                        </a:extLst>
                      </p:cNvPr>
                      <p:cNvPicPr/>
                      <p:nvPr/>
                    </p:nvPicPr>
                    <p:blipFill>
                      <a:blip r:embed="rId4"/>
                      <a:stretch>
                        <a:fillRect/>
                      </a:stretch>
                    </p:blipFill>
                    <p:spPr>
                      <a:xfrm>
                        <a:off x="179388" y="2063750"/>
                        <a:ext cx="8785225" cy="2043113"/>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3EBB90EF-5DB7-23A8-51DC-2B9111609055}"/>
              </a:ext>
            </a:extLst>
          </p:cNvPr>
          <p:cNvSpPr txBox="1"/>
          <p:nvPr/>
        </p:nvSpPr>
        <p:spPr>
          <a:xfrm>
            <a:off x="179386" y="4283036"/>
            <a:ext cx="8785225" cy="1785104"/>
          </a:xfrm>
          <a:prstGeom prst="rect">
            <a:avLst/>
          </a:prstGeom>
          <a:noFill/>
        </p:spPr>
        <p:txBody>
          <a:bodyPr wrap="square">
            <a:spAutoFit/>
          </a:bodyPr>
          <a:lstStyle/>
          <a:p>
            <a:pPr marL="171450" indent="-171450">
              <a:buClr>
                <a:schemeClr val="accent5"/>
              </a:buClr>
              <a:buFont typeface="Wingdings" panose="05000000000000000000" pitchFamily="2" charset="2"/>
              <a:buChar char="§"/>
            </a:pPr>
            <a:r>
              <a:rPr lang="hr-HR" sz="1100" b="1" dirty="0">
                <a:solidFill>
                  <a:schemeClr val="tx2"/>
                </a:solidFill>
              </a:rPr>
              <a:t>Ukupni troškovi osoblja</a:t>
            </a:r>
            <a:r>
              <a:rPr lang="hr-HR" sz="1100" dirty="0">
                <a:solidFill>
                  <a:schemeClr val="tx2"/>
                </a:solidFill>
              </a:rPr>
              <a:t>: </a:t>
            </a:r>
            <a:r>
              <a:rPr lang="hr-HR" sz="1100" dirty="0"/>
              <a:t>Za 2025. godinu, ukupni troškovi osoblja projicirani su na iznos od EUR 2.7mn. Ovaj rast temelji se na dva ključna strateška pravca.</a:t>
            </a:r>
            <a:br>
              <a:rPr lang="hr-HR" sz="1100" dirty="0"/>
            </a:br>
            <a:endParaRPr lang="hr-HR" sz="1100" dirty="0"/>
          </a:p>
          <a:p>
            <a:pPr marL="171450" indent="-171450">
              <a:buClr>
                <a:schemeClr val="accent5"/>
              </a:buClr>
              <a:buFont typeface="Wingdings" panose="05000000000000000000" pitchFamily="2" charset="2"/>
              <a:buChar char="§"/>
            </a:pPr>
            <a:r>
              <a:rPr lang="hr-HR" sz="1100" b="1" dirty="0">
                <a:solidFill>
                  <a:schemeClr val="tx2"/>
                </a:solidFill>
              </a:rPr>
              <a:t>Povećanje broja zaposlenika</a:t>
            </a:r>
            <a:r>
              <a:rPr lang="hr-HR" sz="1100" dirty="0">
                <a:solidFill>
                  <a:schemeClr val="tx2"/>
                </a:solidFill>
              </a:rPr>
              <a:t>: </a:t>
            </a:r>
            <a:r>
              <a:rPr lang="hr-HR" sz="1100" dirty="0"/>
              <a:t>U skladu s povećanim opsegom poslova i realizacijom ključnih infrastrukturnih projekata, planirano je povećanje broja zaposlenika s 98 na 102. Nova radna mjesta osigurat će potrebne kapacitete i specifična stručna znanja neophodna za daljnji razvoj i modernizaciju poslovanja Društva.</a:t>
            </a:r>
          </a:p>
          <a:p>
            <a:pPr marL="171450" indent="-171450">
              <a:buClr>
                <a:schemeClr val="accent5"/>
              </a:buClr>
              <a:buFont typeface="Wingdings" panose="05000000000000000000" pitchFamily="2" charset="2"/>
              <a:buChar char="§"/>
            </a:pPr>
            <a:r>
              <a:rPr lang="hr-HR" sz="1100" b="1" dirty="0">
                <a:solidFill>
                  <a:schemeClr val="tx2"/>
                </a:solidFill>
              </a:rPr>
              <a:t>Rast plaća i motivacija zaposlenika</a:t>
            </a:r>
            <a:r>
              <a:rPr lang="hr-HR" sz="1100" dirty="0">
                <a:solidFill>
                  <a:schemeClr val="tx2"/>
                </a:solidFill>
              </a:rPr>
              <a:t>: </a:t>
            </a:r>
            <a:r>
              <a:rPr lang="hr-HR" sz="1100" dirty="0"/>
              <a:t>Projekcija uključuje i planirano povećanje prosječne neto plaće. Ovim ulaganjem nastojimo zadržati kvalitetan i stručan kadar, nagraditi radnu uspješnost te osigurati konkurentnost na tržištu rada, što smatramo temeljem za dugoročnu stabilnost i uspjeh.</a:t>
            </a:r>
          </a:p>
          <a:p>
            <a:pPr marL="171450" indent="-171450">
              <a:buClr>
                <a:schemeClr val="accent5"/>
              </a:buClr>
              <a:buFont typeface="Wingdings" panose="05000000000000000000" pitchFamily="2" charset="2"/>
              <a:buChar char="§"/>
            </a:pPr>
            <a:r>
              <a:rPr lang="hr-HR" sz="1100" b="1" dirty="0">
                <a:solidFill>
                  <a:schemeClr val="tx2"/>
                </a:solidFill>
              </a:rPr>
              <a:t>Struktura troškova</a:t>
            </a:r>
            <a:r>
              <a:rPr lang="hr-HR" sz="1100" dirty="0">
                <a:solidFill>
                  <a:schemeClr val="tx2"/>
                </a:solidFill>
              </a:rPr>
              <a:t>: </a:t>
            </a:r>
            <a:r>
              <a:rPr lang="hr-HR" sz="1100" dirty="0"/>
              <a:t>Povećanje neto plaća i broja zaposlenika posljedično dovodi do rasta povezanih troškova poreza i doprinosa, koji su planirani u skladu s važećim zakonskim propisima.</a:t>
            </a:r>
          </a:p>
        </p:txBody>
      </p:sp>
      <p:sp>
        <p:nvSpPr>
          <p:cNvPr id="15" name="TextBox 14">
            <a:extLst>
              <a:ext uri="{FF2B5EF4-FFF2-40B4-BE49-F238E27FC236}">
                <a16:creationId xmlns:a16="http://schemas.microsoft.com/office/drawing/2014/main" id="{2C568DA0-0F03-2222-69AA-003B4D81A0D5}"/>
              </a:ext>
            </a:extLst>
          </p:cNvPr>
          <p:cNvSpPr txBox="1"/>
          <p:nvPr/>
        </p:nvSpPr>
        <p:spPr>
          <a:xfrm>
            <a:off x="201167" y="1063694"/>
            <a:ext cx="8785225" cy="646331"/>
          </a:xfrm>
          <a:prstGeom prst="rect">
            <a:avLst/>
          </a:prstGeom>
          <a:noFill/>
        </p:spPr>
        <p:txBody>
          <a:bodyPr wrap="square">
            <a:spAutoFit/>
          </a:bodyPr>
          <a:lstStyle/>
          <a:p>
            <a:r>
              <a:rPr lang="hr-HR" sz="1200" dirty="0"/>
              <a:t>Upravljanje ljudskim resursima ostaje ključan element naše strategije rasta i osiguranja operativne izvrsnosti. Projekcije troškova osoblja za 2025. godinu odražavaju našu predanost jačanju tima kako bismo uspješno realizirali planirane operativne i investicijske ciljeve, s posebnim naglaskom na motivaciju i zadržavanje stručnog kadra.</a:t>
            </a:r>
          </a:p>
        </p:txBody>
      </p:sp>
    </p:spTree>
    <p:extLst>
      <p:ext uri="{BB962C8B-B14F-4D97-AF65-F5344CB8AC3E}">
        <p14:creationId xmlns:p14="http://schemas.microsoft.com/office/powerpoint/2010/main" val="2071332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6B34F-B9D6-A78A-8589-9C4B06E8E7B8}"/>
            </a:ext>
          </a:extLst>
        </p:cNvPr>
        <p:cNvGrpSpPr/>
        <p:nvPr/>
      </p:nvGrpSpPr>
      <p:grpSpPr>
        <a:xfrm>
          <a:off x="0" y="0"/>
          <a:ext cx="0" cy="0"/>
          <a:chOff x="0" y="0"/>
          <a:chExt cx="0" cy="0"/>
        </a:xfrm>
      </p:grpSpPr>
      <p:sp>
        <p:nvSpPr>
          <p:cNvPr id="4" name="Naslov 2">
            <a:extLst>
              <a:ext uri="{FF2B5EF4-FFF2-40B4-BE49-F238E27FC236}">
                <a16:creationId xmlns:a16="http://schemas.microsoft.com/office/drawing/2014/main" id="{7A4F8CCB-14DB-99AF-EC1F-DD55B50F9BD1}"/>
              </a:ext>
            </a:extLst>
          </p:cNvPr>
          <p:cNvSpPr>
            <a:spLocks noGrp="1" noChangeArrowheads="1"/>
          </p:cNvSpPr>
          <p:nvPr>
            <p:ph type="title"/>
          </p:nvPr>
        </p:nvSpPr>
        <p:spPr>
          <a:xfrm>
            <a:off x="0" y="-131291"/>
            <a:ext cx="8001000" cy="731838"/>
          </a:xfrm>
        </p:spPr>
        <p:txBody>
          <a:bodyPr>
            <a:normAutofit/>
          </a:bodyPr>
          <a:lstStyle/>
          <a:p>
            <a:pPr eaLnBrk="1" hangingPunct="1"/>
            <a:r>
              <a:rPr lang="hr-HR" altLang="sr-Latn-RS" dirty="0">
                <a:latin typeface="+mj-lt"/>
              </a:rPr>
              <a:t>Financijski plan</a:t>
            </a:r>
            <a:br>
              <a:rPr lang="hr-HR" altLang="en-US" dirty="0">
                <a:latin typeface="+mj-lt"/>
              </a:rPr>
            </a:br>
            <a:r>
              <a:rPr lang="hr-HR" altLang="en-US" sz="1400" b="0" dirty="0">
                <a:solidFill>
                  <a:srgbClr val="756422"/>
                </a:solidFill>
                <a:latin typeface="+mj-lt"/>
              </a:rPr>
              <a:t>Operativni troškovi</a:t>
            </a:r>
            <a:endParaRPr lang="hr-HR" altLang="en-US" dirty="0">
              <a:latin typeface="+mj-lt"/>
            </a:endParaRPr>
          </a:p>
        </p:txBody>
      </p:sp>
      <p:graphicFrame>
        <p:nvGraphicFramePr>
          <p:cNvPr id="7" name="Object 6">
            <a:extLst>
              <a:ext uri="{FF2B5EF4-FFF2-40B4-BE49-F238E27FC236}">
                <a16:creationId xmlns:a16="http://schemas.microsoft.com/office/drawing/2014/main" id="{EF626FFC-1E1B-C454-45B5-5E7093D4023C}"/>
              </a:ext>
            </a:extLst>
          </p:cNvPr>
          <p:cNvGraphicFramePr>
            <a:graphicFrameLocks noChangeAspect="1"/>
          </p:cNvGraphicFramePr>
          <p:nvPr>
            <p:extLst>
              <p:ext uri="{D42A27DB-BD31-4B8C-83A1-F6EECF244321}">
                <p14:modId xmlns:p14="http://schemas.microsoft.com/office/powerpoint/2010/main" val="2349746077"/>
              </p:ext>
            </p:extLst>
          </p:nvPr>
        </p:nvGraphicFramePr>
        <p:xfrm>
          <a:off x="175118" y="1498727"/>
          <a:ext cx="8789495" cy="2478913"/>
        </p:xfrm>
        <a:graphic>
          <a:graphicData uri="http://schemas.openxmlformats.org/presentationml/2006/ole">
            <mc:AlternateContent xmlns:mc="http://schemas.openxmlformats.org/markup-compatibility/2006">
              <mc:Choice xmlns:v="urn:schemas-microsoft-com:vml" Requires="v">
                <p:oleObj name="Worksheet" r:id="rId3" imgW="10810706" imgH="3047884" progId="Excel.Sheet.12">
                  <p:embed/>
                </p:oleObj>
              </mc:Choice>
              <mc:Fallback>
                <p:oleObj name="Worksheet" r:id="rId3" imgW="10810706" imgH="3047884" progId="Excel.Sheet.12">
                  <p:embed/>
                  <p:pic>
                    <p:nvPicPr>
                      <p:cNvPr id="7" name="Object 6">
                        <a:extLst>
                          <a:ext uri="{FF2B5EF4-FFF2-40B4-BE49-F238E27FC236}">
                            <a16:creationId xmlns:a16="http://schemas.microsoft.com/office/drawing/2014/main" id="{EF626FFC-1E1B-C454-45B5-5E7093D4023C}"/>
                          </a:ext>
                        </a:extLst>
                      </p:cNvPr>
                      <p:cNvPicPr/>
                      <p:nvPr/>
                    </p:nvPicPr>
                    <p:blipFill>
                      <a:blip r:embed="rId4"/>
                      <a:stretch>
                        <a:fillRect/>
                      </a:stretch>
                    </p:blipFill>
                    <p:spPr>
                      <a:xfrm>
                        <a:off x="175118" y="1498727"/>
                        <a:ext cx="8789495" cy="2478913"/>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B0A9DB20-C719-ECCF-4DAE-61C9B118FE7B}"/>
              </a:ext>
            </a:extLst>
          </p:cNvPr>
          <p:cNvSpPr txBox="1"/>
          <p:nvPr/>
        </p:nvSpPr>
        <p:spPr>
          <a:xfrm>
            <a:off x="175117" y="716575"/>
            <a:ext cx="8789495" cy="646331"/>
          </a:xfrm>
          <a:prstGeom prst="rect">
            <a:avLst/>
          </a:prstGeom>
          <a:noFill/>
        </p:spPr>
        <p:txBody>
          <a:bodyPr wrap="square">
            <a:spAutoFit/>
          </a:bodyPr>
          <a:lstStyle/>
          <a:p>
            <a:r>
              <a:rPr lang="hr-HR" sz="1200" dirty="0"/>
              <a:t>Ovaj segment financijskog plana obuhvaća ostale poslovne troškove koji su neophodni za redovno i nesmetano funkcioniranje Društva. Projekcije su izrađene s ciljem osiguravanja stabilnosti poslovanja i podrške planiranim operativnim aktivnostima, uz istovremeno održavanje financijske discipline.</a:t>
            </a:r>
          </a:p>
        </p:txBody>
      </p:sp>
      <p:sp>
        <p:nvSpPr>
          <p:cNvPr id="17" name="TextBox 16">
            <a:extLst>
              <a:ext uri="{FF2B5EF4-FFF2-40B4-BE49-F238E27FC236}">
                <a16:creationId xmlns:a16="http://schemas.microsoft.com/office/drawing/2014/main" id="{302908EB-B7DE-000C-A39F-267EE28D016B}"/>
              </a:ext>
            </a:extLst>
          </p:cNvPr>
          <p:cNvSpPr txBox="1"/>
          <p:nvPr/>
        </p:nvSpPr>
        <p:spPr>
          <a:xfrm>
            <a:off x="172981" y="4104638"/>
            <a:ext cx="4396883" cy="2308324"/>
          </a:xfrm>
          <a:prstGeom prst="rect">
            <a:avLst/>
          </a:prstGeom>
          <a:noFill/>
        </p:spPr>
        <p:txBody>
          <a:bodyPr wrap="square">
            <a:spAutoFit/>
          </a:bodyPr>
          <a:lstStyle/>
          <a:p>
            <a:r>
              <a:rPr lang="hr-HR" sz="1200" b="1" dirty="0">
                <a:solidFill>
                  <a:schemeClr val="tx2"/>
                </a:solidFill>
              </a:rPr>
              <a:t>Ostali troškovi</a:t>
            </a:r>
            <a:r>
              <a:rPr lang="hr-HR" sz="1200" dirty="0">
                <a:solidFill>
                  <a:schemeClr val="tx2"/>
                </a:solidFill>
              </a:rPr>
              <a:t>: </a:t>
            </a:r>
            <a:r>
              <a:rPr lang="hr-HR" sz="1200" dirty="0"/>
              <a:t>Za 2025. godinu, ostali troškovi su projicirani na 834.900 EUR. Ovaj iznos predstavlja blagi rast u odnosu na prethodnu godinu, što je primarno posljedica planiranog povećanja broja zaposlenika i usklađivanja s općim kretanjem cijena.</a:t>
            </a:r>
          </a:p>
          <a:p>
            <a:r>
              <a:rPr lang="hr-HR" sz="1200" dirty="0"/>
              <a:t>Najznačajnije stavke unutar ove kategorije ostaju dodatne naknade i nagrade zaposlenicima te troškovi prijevoza, što je u skladu s našom strategijom ulaganja u zadovoljstvo zaposlenika i osiguravanje operativne mobilnosti.</a:t>
            </a:r>
          </a:p>
          <a:p>
            <a:endParaRPr lang="hr-HR" sz="1200" dirty="0"/>
          </a:p>
          <a:p>
            <a:r>
              <a:rPr lang="hr-HR" sz="1200" dirty="0"/>
              <a:t>Kada se zbroje sve kategorije troškova – materijalni, troškovi osoblja i ostali troškovi – ukupni planirani rashodi za 2025. godinu iznose 7.361.500 EUR.</a:t>
            </a:r>
          </a:p>
        </p:txBody>
      </p:sp>
      <p:sp>
        <p:nvSpPr>
          <p:cNvPr id="19" name="TextBox 18">
            <a:extLst>
              <a:ext uri="{FF2B5EF4-FFF2-40B4-BE49-F238E27FC236}">
                <a16:creationId xmlns:a16="http://schemas.microsoft.com/office/drawing/2014/main" id="{5457AF5F-0970-B65F-9249-37BD17758DD8}"/>
              </a:ext>
            </a:extLst>
          </p:cNvPr>
          <p:cNvSpPr txBox="1"/>
          <p:nvPr/>
        </p:nvSpPr>
        <p:spPr>
          <a:xfrm>
            <a:off x="5003800" y="4104638"/>
            <a:ext cx="3960813" cy="1816138"/>
          </a:xfrm>
          <a:prstGeom prst="rect">
            <a:avLst/>
          </a:prstGeom>
          <a:noFill/>
        </p:spPr>
        <p:txBody>
          <a:bodyPr wrap="square">
            <a:spAutoFit/>
          </a:bodyPr>
          <a:lstStyle/>
          <a:p>
            <a:pPr marL="171450" indent="-171450">
              <a:lnSpc>
                <a:spcPts val="1500"/>
              </a:lnSpc>
              <a:buClr>
                <a:srgbClr val="BE9A30"/>
              </a:buClr>
              <a:buFont typeface="Wingdings" panose="05000000000000000000" pitchFamily="2" charset="2"/>
              <a:buChar char="§"/>
            </a:pPr>
            <a:r>
              <a:rPr lang="hr-HR" sz="1200" b="0" dirty="0">
                <a:effectLst/>
                <a:latin typeface="Inter"/>
              </a:rPr>
              <a:t>Projekcija ukupnih rashoda za 2025. godinu jasno pokazuje našu stratešku usmjerenost: s jedne strane, značajna ulaganja u ključna područja rasta kao što su modernizacija infrastrukture i jačanje ljudskih potencijala, a s druge strane, pažljivo i odgovorno upravljanje svim ostalim segmentima troškova. </a:t>
            </a:r>
            <a:br>
              <a:rPr lang="hr-HR" sz="1200" dirty="0">
                <a:latin typeface="Inter"/>
              </a:rPr>
            </a:br>
            <a:r>
              <a:rPr lang="hr-HR" sz="1200" b="0" dirty="0">
                <a:effectLst/>
                <a:latin typeface="Inter"/>
              </a:rPr>
              <a:t>Ovakav uravnotežen pristup osigurava čvrst temelj za realizaciju postavljenih ciljeva i dugoročnu održivost poslovanja.</a:t>
            </a:r>
          </a:p>
        </p:txBody>
      </p:sp>
    </p:spTree>
    <p:extLst>
      <p:ext uri="{BB962C8B-B14F-4D97-AF65-F5344CB8AC3E}">
        <p14:creationId xmlns:p14="http://schemas.microsoft.com/office/powerpoint/2010/main" val="189384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48345-636F-8263-F979-536CD95177D8}"/>
            </a:ext>
          </a:extLst>
        </p:cNvPr>
        <p:cNvGrpSpPr/>
        <p:nvPr/>
      </p:nvGrpSpPr>
      <p:grpSpPr>
        <a:xfrm>
          <a:off x="0" y="0"/>
          <a:ext cx="0" cy="0"/>
          <a:chOff x="0" y="0"/>
          <a:chExt cx="0" cy="0"/>
        </a:xfrm>
      </p:grpSpPr>
      <p:sp>
        <p:nvSpPr>
          <p:cNvPr id="13314" name="Title 2">
            <a:extLst>
              <a:ext uri="{FF2B5EF4-FFF2-40B4-BE49-F238E27FC236}">
                <a16:creationId xmlns:a16="http://schemas.microsoft.com/office/drawing/2014/main" id="{ADB8F36E-FDDE-7D0B-A116-528059A21638}"/>
              </a:ext>
            </a:extLst>
          </p:cNvPr>
          <p:cNvSpPr>
            <a:spLocks noGrp="1" noChangeArrowheads="1"/>
          </p:cNvSpPr>
          <p:nvPr>
            <p:ph type="title"/>
          </p:nvPr>
        </p:nvSpPr>
        <p:spPr>
          <a:xfrm>
            <a:off x="0" y="-65088"/>
            <a:ext cx="8001000" cy="731838"/>
          </a:xfrm>
        </p:spPr>
        <p:txBody>
          <a:bodyPr/>
          <a:lstStyle/>
          <a:p>
            <a:pPr eaLnBrk="1" hangingPunct="1"/>
            <a:r>
              <a:rPr lang="hr-HR" altLang="sr-Latn-RS" dirty="0"/>
              <a:t>Plan investicijskih aktivnosti</a:t>
            </a:r>
          </a:p>
        </p:txBody>
      </p:sp>
      <p:sp>
        <p:nvSpPr>
          <p:cNvPr id="3" name="TextBox 2">
            <a:extLst>
              <a:ext uri="{FF2B5EF4-FFF2-40B4-BE49-F238E27FC236}">
                <a16:creationId xmlns:a16="http://schemas.microsoft.com/office/drawing/2014/main" id="{461E9F7A-7761-7F18-7AD2-71411C3FB5A6}"/>
              </a:ext>
            </a:extLst>
          </p:cNvPr>
          <p:cNvSpPr txBox="1"/>
          <p:nvPr/>
        </p:nvSpPr>
        <p:spPr>
          <a:xfrm>
            <a:off x="122830" y="609600"/>
            <a:ext cx="8805270" cy="3477875"/>
          </a:xfrm>
          <a:prstGeom prst="rect">
            <a:avLst/>
          </a:prstGeom>
          <a:noFill/>
        </p:spPr>
        <p:txBody>
          <a:bodyPr wrap="square" rtlCol="0">
            <a:spAutoFit/>
          </a:bodyPr>
          <a:lstStyle/>
          <a:p>
            <a:pPr marL="171450" indent="-171450">
              <a:spcBef>
                <a:spcPts val="200"/>
              </a:spcBef>
              <a:spcAft>
                <a:spcPts val="200"/>
              </a:spcAft>
              <a:buClr>
                <a:srgbClr val="292663"/>
              </a:buClr>
              <a:buFont typeface="Wingdings" panose="05000000000000000000" pitchFamily="2" charset="2"/>
              <a:buChar char="§"/>
            </a:pPr>
            <a:r>
              <a:rPr lang="hr-HR" sz="1200" dirty="0"/>
              <a:t>U današnje digitalno doba, ključno je da poduzeće bude u toku s najnovijim tehnološkim trendovima i digitalizacijom kako bi se poboljšala učinkovitost. </a:t>
            </a:r>
          </a:p>
          <a:p>
            <a:pPr marL="171450" indent="-171450">
              <a:spcBef>
                <a:spcPts val="200"/>
              </a:spcBef>
              <a:spcAft>
                <a:spcPts val="200"/>
              </a:spcAft>
              <a:buClr>
                <a:srgbClr val="292663"/>
              </a:buClr>
              <a:buFont typeface="Wingdings" panose="05000000000000000000" pitchFamily="2" charset="2"/>
              <a:buChar char="§"/>
            </a:pPr>
            <a:endParaRPr lang="hr-HR" sz="1200" dirty="0"/>
          </a:p>
          <a:p>
            <a:pPr marL="171450" indent="-171450">
              <a:spcBef>
                <a:spcPts val="200"/>
              </a:spcBef>
              <a:spcAft>
                <a:spcPts val="200"/>
              </a:spcAft>
              <a:buClr>
                <a:srgbClr val="292663"/>
              </a:buClr>
              <a:buFont typeface="Wingdings" panose="05000000000000000000" pitchFamily="2" charset="2"/>
              <a:buChar char="§"/>
            </a:pPr>
            <a:r>
              <a:rPr lang="hr-HR" sz="1200" dirty="0"/>
              <a:t>U 2025. godini Društvo planira:</a:t>
            </a:r>
          </a:p>
          <a:p>
            <a:pPr marL="171450" indent="-171450">
              <a:spcBef>
                <a:spcPts val="200"/>
              </a:spcBef>
              <a:spcAft>
                <a:spcPts val="200"/>
              </a:spcAft>
              <a:buClr>
                <a:srgbClr val="292663"/>
              </a:buClr>
              <a:buFont typeface="Wingdings" panose="05000000000000000000" pitchFamily="2" charset="2"/>
              <a:buChar char="ü"/>
            </a:pPr>
            <a:r>
              <a:rPr lang="hr-HR" sz="1200" dirty="0"/>
              <a:t>ulagati u daljnju implementaciju i uvođenje vodomjera novije generacije i više klase točnosti opremljenih uređajem koji omogućava daljinsko očitanje, implementacija naprednih tehnologija prijenosa podataka i integracija s ERP sustavom</a:t>
            </a:r>
          </a:p>
          <a:p>
            <a:pPr marL="171450" indent="-171450">
              <a:spcBef>
                <a:spcPts val="200"/>
              </a:spcBef>
              <a:spcAft>
                <a:spcPts val="200"/>
              </a:spcAft>
              <a:buClr>
                <a:srgbClr val="292663"/>
              </a:buClr>
              <a:buFont typeface="Wingdings" panose="05000000000000000000" pitchFamily="2" charset="2"/>
              <a:buChar char="ü"/>
            </a:pPr>
            <a:r>
              <a:rPr lang="hr-HR" sz="1200" dirty="0"/>
              <a:t>ulagati u IT opremu i programe sa svrhom podizanja standarda i kibernetičke sigurnosti</a:t>
            </a:r>
          </a:p>
          <a:p>
            <a:pPr marL="171450" indent="-171450">
              <a:spcBef>
                <a:spcPts val="200"/>
              </a:spcBef>
              <a:spcAft>
                <a:spcPts val="200"/>
              </a:spcAft>
              <a:buClr>
                <a:srgbClr val="292663"/>
              </a:buClr>
              <a:buFont typeface="Wingdings" panose="05000000000000000000" pitchFamily="2" charset="2"/>
              <a:buChar char="ü"/>
            </a:pPr>
            <a:r>
              <a:rPr lang="hr-HR" sz="1200" dirty="0"/>
              <a:t>uvoditi poslovno informacijski sustav (ERP) u podružnicu Korenica</a:t>
            </a:r>
          </a:p>
          <a:p>
            <a:pPr marL="171450" indent="-171450">
              <a:spcBef>
                <a:spcPts val="200"/>
              </a:spcBef>
              <a:spcAft>
                <a:spcPts val="200"/>
              </a:spcAft>
              <a:buClr>
                <a:srgbClr val="292663"/>
              </a:buClr>
              <a:buFont typeface="Wingdings" panose="05000000000000000000" pitchFamily="2" charset="2"/>
              <a:buChar char="ü"/>
            </a:pPr>
            <a:r>
              <a:rPr lang="hr-HR" sz="1200" dirty="0"/>
              <a:t>nadograđivati postojeće e-usluge za korisnike</a:t>
            </a:r>
          </a:p>
          <a:p>
            <a:pPr marL="171450" indent="-171450">
              <a:spcBef>
                <a:spcPts val="200"/>
              </a:spcBef>
              <a:spcAft>
                <a:spcPts val="200"/>
              </a:spcAft>
              <a:buClr>
                <a:srgbClr val="292663"/>
              </a:buClr>
              <a:buFont typeface="Wingdings" panose="05000000000000000000" pitchFamily="2" charset="2"/>
              <a:buChar char="ü"/>
            </a:pPr>
            <a:r>
              <a:rPr lang="hr-HR" sz="1200" dirty="0"/>
              <a:t>integrirati aplikaciju GIS „Geografsko informacijski sustava“</a:t>
            </a:r>
            <a:endParaRPr lang="hr-HR" sz="1200" dirty="0">
              <a:latin typeface="+mj-lt"/>
            </a:endParaRPr>
          </a:p>
          <a:p>
            <a:pPr marL="171450" indent="-171450">
              <a:spcBef>
                <a:spcPts val="200"/>
              </a:spcBef>
              <a:spcAft>
                <a:spcPts val="200"/>
              </a:spcAft>
              <a:buClr>
                <a:srgbClr val="292663"/>
              </a:buClr>
              <a:buFont typeface="Wingdings" panose="05000000000000000000" pitchFamily="2" charset="2"/>
              <a:buChar char="ü"/>
            </a:pPr>
            <a:r>
              <a:rPr lang="hr-HR" sz="1200" dirty="0">
                <a:latin typeface="+mj-lt"/>
              </a:rPr>
              <a:t>nabaviti 2 vozila za potrebe poslovanja (razmatramo vozila Citroen </a:t>
            </a:r>
            <a:r>
              <a:rPr lang="hr-HR" sz="1200" dirty="0" err="1">
                <a:latin typeface="+mj-lt"/>
              </a:rPr>
              <a:t>Berlingo</a:t>
            </a:r>
            <a:r>
              <a:rPr lang="hr-HR" sz="1200" dirty="0">
                <a:latin typeface="+mj-lt"/>
              </a:rPr>
              <a:t> i Fiat 500)</a:t>
            </a:r>
          </a:p>
          <a:p>
            <a:pPr marL="171450" indent="-171450">
              <a:spcBef>
                <a:spcPts val="200"/>
              </a:spcBef>
              <a:spcAft>
                <a:spcPts val="200"/>
              </a:spcAft>
              <a:buClr>
                <a:srgbClr val="292663"/>
              </a:buClr>
              <a:buFont typeface="Wingdings" panose="05000000000000000000" pitchFamily="2" charset="2"/>
              <a:buChar char="ü"/>
            </a:pPr>
            <a:r>
              <a:rPr lang="hr-HR" sz="1200" dirty="0">
                <a:latin typeface="+mj-lt"/>
              </a:rPr>
              <a:t>opremiti u potpunosti uredske prostorije za djelatnike podružnice Korenica </a:t>
            </a:r>
          </a:p>
          <a:p>
            <a:pPr marL="171450" indent="-171450">
              <a:spcBef>
                <a:spcPts val="200"/>
              </a:spcBef>
              <a:spcAft>
                <a:spcPts val="200"/>
              </a:spcAft>
              <a:buClr>
                <a:srgbClr val="292663"/>
              </a:buClr>
              <a:buFont typeface="Wingdings" panose="05000000000000000000" pitchFamily="2" charset="2"/>
              <a:buChar char="ü"/>
            </a:pPr>
            <a:r>
              <a:rPr lang="hr-HR" sz="1200" dirty="0">
                <a:latin typeface="+mj-lt"/>
              </a:rPr>
              <a:t>opremiti prostorije namijenjene za laboratorij koji bi se nalazio u Gospiću</a:t>
            </a:r>
          </a:p>
          <a:p>
            <a:pPr marL="171450" indent="-171450">
              <a:spcBef>
                <a:spcPts val="200"/>
              </a:spcBef>
              <a:spcAft>
                <a:spcPts val="200"/>
              </a:spcAft>
              <a:buClr>
                <a:srgbClr val="292663"/>
              </a:buClr>
              <a:buFont typeface="Wingdings" panose="05000000000000000000" pitchFamily="2" charset="2"/>
              <a:buChar char="ü"/>
            </a:pPr>
            <a:r>
              <a:rPr lang="hr-HR" sz="1200" dirty="0">
                <a:latin typeface="+mj-lt"/>
              </a:rPr>
              <a:t>opremiti laboratorij sa svom potrebnom opremom</a:t>
            </a:r>
          </a:p>
          <a:p>
            <a:pPr marL="171450" indent="-171450">
              <a:spcBef>
                <a:spcPts val="200"/>
              </a:spcBef>
              <a:spcAft>
                <a:spcPts val="200"/>
              </a:spcAft>
              <a:buClr>
                <a:srgbClr val="292663"/>
              </a:buClr>
              <a:buFont typeface="Wingdings" panose="05000000000000000000" pitchFamily="2" charset="2"/>
              <a:buChar char="ü"/>
            </a:pPr>
            <a:r>
              <a:rPr lang="hr-HR" sz="1200" dirty="0"/>
              <a:t>ulagati u opremu za nadzor mreže i za pronalaženje lokacija propuštanja, a u cilju smanjenja gubitaka</a:t>
            </a:r>
          </a:p>
        </p:txBody>
      </p:sp>
    </p:spTree>
    <p:extLst>
      <p:ext uri="{BB962C8B-B14F-4D97-AF65-F5344CB8AC3E}">
        <p14:creationId xmlns:p14="http://schemas.microsoft.com/office/powerpoint/2010/main" val="795839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1BE37-57B1-4EF3-7265-D3027D159BE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968206-B76C-ABCD-98B9-768457C7AD94}"/>
              </a:ext>
            </a:extLst>
          </p:cNvPr>
          <p:cNvSpPr txBox="1"/>
          <p:nvPr/>
        </p:nvSpPr>
        <p:spPr>
          <a:xfrm>
            <a:off x="179388" y="667186"/>
            <a:ext cx="8748712" cy="697627"/>
          </a:xfrm>
          <a:prstGeom prst="rect">
            <a:avLst/>
          </a:prstGeom>
          <a:noFill/>
        </p:spPr>
        <p:txBody>
          <a:bodyPr wrap="square" rtlCol="0">
            <a:spAutoFit/>
          </a:bodyPr>
          <a:lstStyle/>
          <a:p>
            <a:pPr marL="171450" indent="-171450">
              <a:spcBef>
                <a:spcPts val="200"/>
              </a:spcBef>
              <a:spcAft>
                <a:spcPts val="200"/>
              </a:spcAft>
              <a:buClr>
                <a:srgbClr val="002060"/>
              </a:buClr>
              <a:buFont typeface="Arial" panose="020B0604020202020204" pitchFamily="34" charset="0"/>
              <a:buChar char="•"/>
            </a:pPr>
            <a:r>
              <a:rPr lang="pl-PL" sz="1200" dirty="0">
                <a:latin typeface="+mj-lt"/>
              </a:rPr>
              <a:t>Jedan od ključnih prioriteta Društva u narednom razdoblju je modernizacija postojeće i izgradnja nove vodne infrastrukture. Cilj ovih ulaganja je smanjenje gubitaka vode, povećanje pouzdanosti sustava i osiguranje dugoročno održive vodoopskrbe za sve korisnike.</a:t>
            </a:r>
          </a:p>
          <a:p>
            <a:pPr marL="171450" indent="-171450">
              <a:spcBef>
                <a:spcPts val="200"/>
              </a:spcBef>
              <a:spcAft>
                <a:spcPts val="200"/>
              </a:spcAft>
              <a:buClr>
                <a:srgbClr val="002060"/>
              </a:buClr>
              <a:buFont typeface="Arial" panose="020B0604020202020204" pitchFamily="34" charset="0"/>
              <a:buChar char="•"/>
            </a:pPr>
            <a:r>
              <a:rPr lang="pl-PL" sz="1200" dirty="0">
                <a:latin typeface="+mj-lt"/>
              </a:rPr>
              <a:t>Tablica koja slijedi pruža pregled planiranih projekata, njihovih procijenjenih vrijednosti te izvore iz kojih će se financirati.</a:t>
            </a:r>
            <a:endParaRPr lang="hr-HR" sz="1200" dirty="0">
              <a:latin typeface="+mj-lt"/>
            </a:endParaRPr>
          </a:p>
        </p:txBody>
      </p:sp>
      <p:sp>
        <p:nvSpPr>
          <p:cNvPr id="4" name="Naslov 2">
            <a:extLst>
              <a:ext uri="{FF2B5EF4-FFF2-40B4-BE49-F238E27FC236}">
                <a16:creationId xmlns:a16="http://schemas.microsoft.com/office/drawing/2014/main" id="{20452A83-EA4A-0652-4206-8CA996549CB9}"/>
              </a:ext>
            </a:extLst>
          </p:cNvPr>
          <p:cNvSpPr>
            <a:spLocks noGrp="1" noChangeArrowheads="1"/>
          </p:cNvSpPr>
          <p:nvPr>
            <p:ph type="title"/>
          </p:nvPr>
        </p:nvSpPr>
        <p:spPr>
          <a:xfrm>
            <a:off x="0" y="-210788"/>
            <a:ext cx="8001000" cy="731838"/>
          </a:xfrm>
        </p:spPr>
        <p:txBody>
          <a:bodyPr>
            <a:normAutofit/>
          </a:bodyPr>
          <a:lstStyle/>
          <a:p>
            <a:pPr eaLnBrk="1" hangingPunct="1"/>
            <a:br>
              <a:rPr lang="hr-HR" altLang="en-US" dirty="0">
                <a:solidFill>
                  <a:schemeClr val="tx2"/>
                </a:solidFill>
                <a:latin typeface="+mj-lt"/>
              </a:rPr>
            </a:br>
            <a:r>
              <a:rPr lang="hr-HR" altLang="en-US" dirty="0" err="1">
                <a:solidFill>
                  <a:schemeClr val="tx2"/>
                </a:solidFill>
                <a:latin typeface="+mj-lt"/>
              </a:rPr>
              <a:t>Plan</a:t>
            </a:r>
            <a:r>
              <a:rPr lang="hr-HR" altLang="en-US" dirty="0">
                <a:solidFill>
                  <a:schemeClr val="tx2"/>
                </a:solidFill>
                <a:latin typeface="+mj-lt"/>
              </a:rPr>
              <a:t> gradnje komunalnih vodnih građevina u 2025. godini</a:t>
            </a:r>
          </a:p>
        </p:txBody>
      </p:sp>
      <p:pic>
        <p:nvPicPr>
          <p:cNvPr id="8" name="Slika 7">
            <a:extLst>
              <a:ext uri="{FF2B5EF4-FFF2-40B4-BE49-F238E27FC236}">
                <a16:creationId xmlns:a16="http://schemas.microsoft.com/office/drawing/2014/main" id="{513937DF-14EC-0657-A026-07CEA3719041}"/>
              </a:ext>
            </a:extLst>
          </p:cNvPr>
          <p:cNvPicPr>
            <a:picLocks noChangeAspect="1"/>
          </p:cNvPicPr>
          <p:nvPr/>
        </p:nvPicPr>
        <p:blipFill>
          <a:blip r:embed="rId3"/>
          <a:stretch>
            <a:fillRect/>
          </a:stretch>
        </p:blipFill>
        <p:spPr>
          <a:xfrm>
            <a:off x="393450" y="1364813"/>
            <a:ext cx="8357099" cy="4668702"/>
          </a:xfrm>
          <a:prstGeom prst="rect">
            <a:avLst/>
          </a:prstGeom>
        </p:spPr>
      </p:pic>
    </p:spTree>
    <p:extLst>
      <p:ext uri="{BB962C8B-B14F-4D97-AF65-F5344CB8AC3E}">
        <p14:creationId xmlns:p14="http://schemas.microsoft.com/office/powerpoint/2010/main" val="1028970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6000"/>
            <a:lum/>
          </a:blip>
          <a:srcRect/>
          <a:stretch>
            <a:fillRect/>
          </a:stretch>
        </a:blipFill>
        <a:effectLst/>
      </p:bgPr>
    </p:bg>
    <p:spTree>
      <p:nvGrpSpPr>
        <p:cNvPr id="1" name="Shape 208"/>
        <p:cNvGrpSpPr/>
        <p:nvPr/>
      </p:nvGrpSpPr>
      <p:grpSpPr>
        <a:xfrm>
          <a:off x="0" y="0"/>
          <a:ext cx="0" cy="0"/>
          <a:chOff x="0" y="0"/>
          <a:chExt cx="0" cy="0"/>
        </a:xfrm>
      </p:grpSpPr>
      <p:pic>
        <p:nvPicPr>
          <p:cNvPr id="11" name="Slika 10">
            <a:extLst>
              <a:ext uri="{FF2B5EF4-FFF2-40B4-BE49-F238E27FC236}">
                <a16:creationId xmlns:a16="http://schemas.microsoft.com/office/drawing/2014/main" id="{E115C33A-1E1B-D10A-A8D4-78DDC317D7CC}"/>
              </a:ext>
            </a:extLst>
          </p:cNvPr>
          <p:cNvPicPr>
            <a:picLocks noChangeAspect="1"/>
          </p:cNvPicPr>
          <p:nvPr/>
        </p:nvPicPr>
        <p:blipFill>
          <a:blip r:embed="rId4"/>
          <a:stretch>
            <a:fillRect/>
          </a:stretch>
        </p:blipFill>
        <p:spPr>
          <a:xfrm>
            <a:off x="5066013" y="2919154"/>
            <a:ext cx="347502" cy="359695"/>
          </a:xfrm>
          <a:prstGeom prst="rect">
            <a:avLst/>
          </a:prstGeom>
        </p:spPr>
      </p:pic>
      <p:pic>
        <p:nvPicPr>
          <p:cNvPr id="12" name="Slika 11">
            <a:extLst>
              <a:ext uri="{FF2B5EF4-FFF2-40B4-BE49-F238E27FC236}">
                <a16:creationId xmlns:a16="http://schemas.microsoft.com/office/drawing/2014/main" id="{B08C1367-2F59-E4A8-D2ED-D0630C0769F5}"/>
              </a:ext>
            </a:extLst>
          </p:cNvPr>
          <p:cNvPicPr>
            <a:picLocks noChangeAspect="1"/>
          </p:cNvPicPr>
          <p:nvPr/>
        </p:nvPicPr>
        <p:blipFill>
          <a:blip r:embed="rId5"/>
          <a:stretch>
            <a:fillRect/>
          </a:stretch>
        </p:blipFill>
        <p:spPr>
          <a:xfrm>
            <a:off x="5119975" y="4005412"/>
            <a:ext cx="372775" cy="359695"/>
          </a:xfrm>
          <a:prstGeom prst="rect">
            <a:avLst/>
          </a:prstGeom>
        </p:spPr>
      </p:pic>
      <p:pic>
        <p:nvPicPr>
          <p:cNvPr id="13" name="Slika 12">
            <a:extLst>
              <a:ext uri="{FF2B5EF4-FFF2-40B4-BE49-F238E27FC236}">
                <a16:creationId xmlns:a16="http://schemas.microsoft.com/office/drawing/2014/main" id="{08A8D6EF-6F07-7306-3D65-8F097842A76F}"/>
              </a:ext>
            </a:extLst>
          </p:cNvPr>
          <p:cNvPicPr>
            <a:picLocks noChangeAspect="1"/>
          </p:cNvPicPr>
          <p:nvPr/>
        </p:nvPicPr>
        <p:blipFill>
          <a:blip r:embed="rId6"/>
          <a:stretch>
            <a:fillRect/>
          </a:stretch>
        </p:blipFill>
        <p:spPr>
          <a:xfrm>
            <a:off x="5041627" y="1964912"/>
            <a:ext cx="371888" cy="323116"/>
          </a:xfrm>
          <a:prstGeom prst="rect">
            <a:avLst/>
          </a:prstGeom>
        </p:spPr>
      </p:pic>
      <p:sp>
        <p:nvSpPr>
          <p:cNvPr id="14" name="TekstniOkvir 13">
            <a:extLst>
              <a:ext uri="{FF2B5EF4-FFF2-40B4-BE49-F238E27FC236}">
                <a16:creationId xmlns:a16="http://schemas.microsoft.com/office/drawing/2014/main" id="{ED806373-87A8-1EDE-0A0A-71EA6BE2B4C2}"/>
              </a:ext>
            </a:extLst>
          </p:cNvPr>
          <p:cNvSpPr txBox="1"/>
          <p:nvPr/>
        </p:nvSpPr>
        <p:spPr>
          <a:xfrm>
            <a:off x="5445971" y="1941540"/>
            <a:ext cx="2514600" cy="507831"/>
          </a:xfrm>
          <a:prstGeom prst="rect">
            <a:avLst/>
          </a:prstGeom>
          <a:noFill/>
        </p:spPr>
        <p:txBody>
          <a:bodyPr wrap="square" rtlCol="0">
            <a:spAutoFit/>
          </a:bodyPr>
          <a:lstStyle/>
          <a:p>
            <a:r>
              <a:rPr lang="hr-HR" sz="900" dirty="0">
                <a:solidFill>
                  <a:srgbClr val="748B9E"/>
                </a:solidFill>
                <a:latin typeface="DM Serif Display" pitchFamily="2" charset="0"/>
              </a:rPr>
              <a:t>Ličke vode d.o.o. za vodoopskrbu i odvodnju</a:t>
            </a:r>
          </a:p>
          <a:p>
            <a:r>
              <a:rPr lang="hr-HR" sz="900" dirty="0">
                <a:solidFill>
                  <a:srgbClr val="748B9E"/>
                </a:solidFill>
                <a:latin typeface="DM Serif Display" pitchFamily="2" charset="0"/>
              </a:rPr>
              <a:t>Sjedište: Bužimska ulica 10, 53000 Gospić</a:t>
            </a:r>
          </a:p>
          <a:p>
            <a:r>
              <a:rPr lang="hr-HR" sz="900" dirty="0">
                <a:solidFill>
                  <a:srgbClr val="748B9E"/>
                </a:solidFill>
                <a:latin typeface="DM Serif Display" pitchFamily="2" charset="0"/>
              </a:rPr>
              <a:t>OIB: 90077579259</a:t>
            </a:r>
          </a:p>
        </p:txBody>
      </p:sp>
      <p:sp>
        <p:nvSpPr>
          <p:cNvPr id="15" name="TekstniOkvir 14">
            <a:extLst>
              <a:ext uri="{FF2B5EF4-FFF2-40B4-BE49-F238E27FC236}">
                <a16:creationId xmlns:a16="http://schemas.microsoft.com/office/drawing/2014/main" id="{DB950D0A-EB7E-E5EB-149D-CD796BD3A8EB}"/>
              </a:ext>
            </a:extLst>
          </p:cNvPr>
          <p:cNvSpPr txBox="1"/>
          <p:nvPr/>
        </p:nvSpPr>
        <p:spPr>
          <a:xfrm>
            <a:off x="5445971" y="4088893"/>
            <a:ext cx="2524619" cy="230832"/>
          </a:xfrm>
          <a:prstGeom prst="rect">
            <a:avLst/>
          </a:prstGeom>
          <a:noFill/>
        </p:spPr>
        <p:txBody>
          <a:bodyPr wrap="square" rtlCol="0">
            <a:spAutoFit/>
          </a:bodyPr>
          <a:lstStyle/>
          <a:p>
            <a:r>
              <a:rPr lang="hr-HR" sz="900" dirty="0">
                <a:solidFill>
                  <a:srgbClr val="748B9E"/>
                </a:solidFill>
                <a:latin typeface="DM Serif Display" pitchFamily="2" charset="0"/>
              </a:rPr>
              <a:t>Web stranica: https://licke-vode.hr/</a:t>
            </a:r>
          </a:p>
        </p:txBody>
      </p:sp>
      <p:sp>
        <p:nvSpPr>
          <p:cNvPr id="17" name="TekstniOkvir 16">
            <a:extLst>
              <a:ext uri="{FF2B5EF4-FFF2-40B4-BE49-F238E27FC236}">
                <a16:creationId xmlns:a16="http://schemas.microsoft.com/office/drawing/2014/main" id="{77473D6D-597C-DE9A-29BE-AC6011FD529B}"/>
              </a:ext>
            </a:extLst>
          </p:cNvPr>
          <p:cNvSpPr txBox="1"/>
          <p:nvPr/>
        </p:nvSpPr>
        <p:spPr>
          <a:xfrm>
            <a:off x="5492750" y="2960208"/>
            <a:ext cx="1981200" cy="369332"/>
          </a:xfrm>
          <a:prstGeom prst="rect">
            <a:avLst/>
          </a:prstGeom>
          <a:noFill/>
        </p:spPr>
        <p:txBody>
          <a:bodyPr wrap="square" rtlCol="0">
            <a:spAutoFit/>
          </a:bodyPr>
          <a:lstStyle/>
          <a:p>
            <a:r>
              <a:rPr lang="hr-HR" sz="900" dirty="0">
                <a:solidFill>
                  <a:srgbClr val="748B9E"/>
                </a:solidFill>
                <a:latin typeface="DM Serif Display" pitchFamily="2" charset="0"/>
              </a:rPr>
              <a:t>Telefon: 053/572-055</a:t>
            </a:r>
          </a:p>
          <a:p>
            <a:r>
              <a:rPr lang="hr-HR" sz="900" dirty="0">
                <a:solidFill>
                  <a:srgbClr val="748B9E"/>
                </a:solidFill>
                <a:latin typeface="DM Serif Display" pitchFamily="2" charset="0"/>
              </a:rPr>
              <a:t>E-mail: info@licke-vode.hr</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5F5B7-DBA7-2581-3104-7EE9614EC832}"/>
            </a:ext>
          </a:extLst>
        </p:cNvPr>
        <p:cNvGrpSpPr/>
        <p:nvPr/>
      </p:nvGrpSpPr>
      <p:grpSpPr>
        <a:xfrm>
          <a:off x="0" y="0"/>
          <a:ext cx="0" cy="0"/>
          <a:chOff x="0" y="0"/>
          <a:chExt cx="0" cy="0"/>
        </a:xfrm>
      </p:grpSpPr>
      <p:sp>
        <p:nvSpPr>
          <p:cNvPr id="15362" name="Naslov 2">
            <a:extLst>
              <a:ext uri="{FF2B5EF4-FFF2-40B4-BE49-F238E27FC236}">
                <a16:creationId xmlns:a16="http://schemas.microsoft.com/office/drawing/2014/main" id="{CC707C50-B35A-A12B-858A-F36D4AAB32C5}"/>
              </a:ext>
            </a:extLst>
          </p:cNvPr>
          <p:cNvSpPr>
            <a:spLocks noGrp="1" noChangeArrowheads="1"/>
          </p:cNvSpPr>
          <p:nvPr>
            <p:ph type="title"/>
          </p:nvPr>
        </p:nvSpPr>
        <p:spPr>
          <a:xfrm>
            <a:off x="0" y="-131291"/>
            <a:ext cx="8001000" cy="731838"/>
          </a:xfrm>
        </p:spPr>
        <p:txBody>
          <a:bodyPr>
            <a:normAutofit/>
          </a:bodyPr>
          <a:lstStyle/>
          <a:p>
            <a:pPr eaLnBrk="1" hangingPunct="1"/>
            <a:r>
              <a:rPr lang="hr-HR" altLang="en-US" dirty="0">
                <a:latin typeface="+mj-lt"/>
              </a:rPr>
              <a:t>Uvod</a:t>
            </a:r>
          </a:p>
        </p:txBody>
      </p:sp>
      <p:sp>
        <p:nvSpPr>
          <p:cNvPr id="9" name="Rectangle 8">
            <a:extLst>
              <a:ext uri="{FF2B5EF4-FFF2-40B4-BE49-F238E27FC236}">
                <a16:creationId xmlns:a16="http://schemas.microsoft.com/office/drawing/2014/main" id="{31009B6A-7FA8-9687-27B5-8C112AD201B3}"/>
              </a:ext>
            </a:extLst>
          </p:cNvPr>
          <p:cNvSpPr/>
          <p:nvPr/>
        </p:nvSpPr>
        <p:spPr>
          <a:xfrm>
            <a:off x="25400" y="731073"/>
            <a:ext cx="2012950" cy="625491"/>
          </a:xfrm>
          <a:prstGeom prst="rect">
            <a:avLst/>
          </a:prstGeom>
          <a:solidFill>
            <a:schemeClr val="accent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pPr>
            <a:r>
              <a:rPr lang="hr-HR" sz="1200" b="1" dirty="0">
                <a:latin typeface="+mj-lt"/>
              </a:rPr>
              <a:t>Svrha poslovnog plana</a:t>
            </a:r>
          </a:p>
        </p:txBody>
      </p:sp>
      <p:sp>
        <p:nvSpPr>
          <p:cNvPr id="11" name="Rectangle 10">
            <a:extLst>
              <a:ext uri="{FF2B5EF4-FFF2-40B4-BE49-F238E27FC236}">
                <a16:creationId xmlns:a16="http://schemas.microsoft.com/office/drawing/2014/main" id="{8176E2FA-0B6C-59C4-843C-BC15116DFE21}"/>
              </a:ext>
            </a:extLst>
          </p:cNvPr>
          <p:cNvSpPr/>
          <p:nvPr/>
        </p:nvSpPr>
        <p:spPr>
          <a:xfrm>
            <a:off x="25400" y="1419831"/>
            <a:ext cx="2012950" cy="2073996"/>
          </a:xfrm>
          <a:prstGeom prst="rect">
            <a:avLst/>
          </a:prstGeom>
          <a:solidFill>
            <a:schemeClr val="accent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pPr>
            <a:r>
              <a:rPr lang="hr-HR" sz="1200" b="1" dirty="0">
                <a:latin typeface="+mj-lt"/>
              </a:rPr>
              <a:t>Okrupnjavanje isporučitelja vodnih usluga</a:t>
            </a:r>
          </a:p>
        </p:txBody>
      </p:sp>
      <p:sp>
        <p:nvSpPr>
          <p:cNvPr id="12" name="Rectangle 11">
            <a:extLst>
              <a:ext uri="{FF2B5EF4-FFF2-40B4-BE49-F238E27FC236}">
                <a16:creationId xmlns:a16="http://schemas.microsoft.com/office/drawing/2014/main" id="{342742B2-EEFE-6814-33B0-641A83B15F1D}"/>
              </a:ext>
            </a:extLst>
          </p:cNvPr>
          <p:cNvSpPr/>
          <p:nvPr/>
        </p:nvSpPr>
        <p:spPr>
          <a:xfrm>
            <a:off x="2148659" y="731069"/>
            <a:ext cx="6931025" cy="625487"/>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350"/>
              </a:spcAft>
              <a:buClr>
                <a:schemeClr val="accent4"/>
              </a:buClr>
              <a:defRPr/>
            </a:pPr>
            <a:r>
              <a:rPr lang="hr-HR" sz="1100" dirty="0">
                <a:solidFill>
                  <a:schemeClr val="tx1"/>
                </a:solidFill>
              </a:rPr>
              <a:t>Poslovni plan je potreban kako bi se odredio položaj Društva i organizacija poslovanja te odredila strategija za izvršavanje ciljeva Društva.</a:t>
            </a:r>
            <a:endParaRPr lang="hr-HR" sz="1100" dirty="0">
              <a:solidFill>
                <a:schemeClr val="tx1"/>
              </a:solidFill>
              <a:latin typeface="+mj-lt"/>
            </a:endParaRPr>
          </a:p>
        </p:txBody>
      </p:sp>
      <p:sp>
        <p:nvSpPr>
          <p:cNvPr id="14" name="Rectangle 13">
            <a:extLst>
              <a:ext uri="{FF2B5EF4-FFF2-40B4-BE49-F238E27FC236}">
                <a16:creationId xmlns:a16="http://schemas.microsoft.com/office/drawing/2014/main" id="{E26A5EA8-D17C-6F0F-2365-70095C5DC85A}"/>
              </a:ext>
            </a:extLst>
          </p:cNvPr>
          <p:cNvSpPr/>
          <p:nvPr/>
        </p:nvSpPr>
        <p:spPr>
          <a:xfrm>
            <a:off x="2148659" y="1419822"/>
            <a:ext cx="6995341" cy="2074005"/>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marL="92075" indent="-92075">
              <a:spcBef>
                <a:spcPct val="20000"/>
              </a:spcBef>
              <a:buFont typeface="Arial" panose="020B0604020202020204" pitchFamily="34" charset="0"/>
              <a:buChar char="•"/>
              <a:defRPr sz="2800">
                <a:solidFill>
                  <a:schemeClr val="tx1"/>
                </a:solidFill>
                <a:latin typeface="Fira Sans" panose="020B0503050000020004" pitchFamily="34" charset="0"/>
              </a:defRPr>
            </a:lvl1pPr>
            <a:lvl2pPr marL="742950" indent="-285750">
              <a:spcBef>
                <a:spcPct val="20000"/>
              </a:spcBef>
              <a:buFont typeface="Arial" panose="020B0604020202020204" pitchFamily="34" charset="0"/>
              <a:buChar char="–"/>
              <a:defRPr sz="2400">
                <a:solidFill>
                  <a:schemeClr val="tx1"/>
                </a:solidFill>
                <a:latin typeface="Fira Sans" panose="020B0503050000020004" pitchFamily="34" charset="0"/>
              </a:defRPr>
            </a:lvl2pPr>
            <a:lvl3pPr marL="1143000" indent="-228600">
              <a:spcBef>
                <a:spcPct val="20000"/>
              </a:spcBef>
              <a:buFont typeface="Arial" panose="020B0604020202020204" pitchFamily="34" charset="0"/>
              <a:buChar char="•"/>
              <a:defRPr sz="2000">
                <a:solidFill>
                  <a:schemeClr val="tx1"/>
                </a:solidFill>
                <a:latin typeface="Fira Sans" panose="020B0503050000020004" pitchFamily="34" charset="0"/>
              </a:defRPr>
            </a:lvl3pPr>
            <a:lvl4pPr marL="1600200" indent="-228600">
              <a:spcBef>
                <a:spcPct val="20000"/>
              </a:spcBef>
              <a:buFont typeface="Arial" panose="020B0604020202020204" pitchFamily="34" charset="0"/>
              <a:buChar char="–"/>
              <a:defRPr>
                <a:solidFill>
                  <a:schemeClr val="tx1"/>
                </a:solidFill>
                <a:latin typeface="Fira Sans" panose="020B0503050000020004" pitchFamily="34" charset="0"/>
              </a:defRPr>
            </a:lvl4pPr>
            <a:lvl5pPr marL="2057400" indent="-228600">
              <a:spcBef>
                <a:spcPct val="20000"/>
              </a:spcBef>
              <a:buFont typeface="Arial" panose="020B0604020202020204" pitchFamily="34" charset="0"/>
              <a:buChar char="»"/>
              <a:defRPr>
                <a:solidFill>
                  <a:schemeClr val="tx1"/>
                </a:solidFill>
                <a:latin typeface="Fira Sans" panose="020B05030500000200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9pPr>
          </a:lstStyle>
          <a:p>
            <a:pPr marL="0" indent="0" algn="just">
              <a:spcBef>
                <a:spcPts val="200"/>
              </a:spcBef>
              <a:spcAft>
                <a:spcPts val="200"/>
              </a:spcAft>
              <a:buNone/>
            </a:pPr>
            <a:r>
              <a:rPr lang="hr-HR" sz="1100" dirty="0">
                <a:latin typeface="+mj-lt"/>
              </a:rPr>
              <a:t>Planom poslovanja obuhvaćene su promjene vezane za primjenu odredbi Zakona o vodnim uslugama (NN 66/19) i Uredbe o uslužnim područjima (NN 70/23).</a:t>
            </a:r>
            <a:endParaRPr lang="pl-PL" sz="1100" b="1" dirty="0">
              <a:latin typeface="+mj-lt"/>
            </a:endParaRPr>
          </a:p>
          <a:p>
            <a:pPr algn="just">
              <a:spcBef>
                <a:spcPts val="200"/>
              </a:spcBef>
              <a:spcAft>
                <a:spcPts val="200"/>
              </a:spcAft>
            </a:pPr>
            <a:endParaRPr lang="pl-PL" sz="1100" b="1" dirty="0">
              <a:latin typeface="+mj-lt"/>
            </a:endParaRPr>
          </a:p>
          <a:p>
            <a:pPr marL="0" indent="0" algn="just">
              <a:spcBef>
                <a:spcPts val="200"/>
              </a:spcBef>
              <a:spcAft>
                <a:spcPts val="200"/>
              </a:spcAft>
              <a:buNone/>
            </a:pPr>
            <a:r>
              <a:rPr lang="pl-PL" sz="1100" b="1" dirty="0">
                <a:latin typeface="+mj-lt"/>
              </a:rPr>
              <a:t>Okrupnjavanje isporučitelja vodnih usluga:</a:t>
            </a:r>
          </a:p>
          <a:p>
            <a:pPr algn="just">
              <a:spcBef>
                <a:spcPts val="200"/>
              </a:spcBef>
              <a:spcAft>
                <a:spcPts val="200"/>
              </a:spcAft>
            </a:pPr>
            <a:r>
              <a:rPr lang="pl-PL" sz="1100" dirty="0">
                <a:latin typeface="+mj-lt"/>
              </a:rPr>
              <a:t>Do 31.12.2024. očekuje se okrupnjivanje tvrtki sukladno Uredbi o uslužnim područjima, prema kojoj će uslužno područje 29 obuhvaćati grad Gospić te općine Brinje, Donji Lapac, Lovinac, Perušić, Plitvička jezera, Udbinu i Vrhovine u Ličko-senjskoj županiji, te općinu Rakovica i naselje Modruš u Karlovačkoj županiji. </a:t>
            </a:r>
          </a:p>
          <a:p>
            <a:pPr algn="just">
              <a:spcBef>
                <a:spcPts val="200"/>
              </a:spcBef>
              <a:spcAft>
                <a:spcPts val="200"/>
              </a:spcAft>
            </a:pPr>
            <a:r>
              <a:rPr lang="pl-PL" sz="1100" dirty="0">
                <a:latin typeface="+mj-lt"/>
              </a:rPr>
              <a:t>Reforma vodnog gospodarstva i integracije za cilj ima jačanje isporučitelja vodnih usluga kako bi se učinkovito i kvalitetno obavljale isporučiteljske usluge, te osigurao ravnomjeran razvoj. </a:t>
            </a:r>
          </a:p>
        </p:txBody>
      </p:sp>
      <p:sp>
        <p:nvSpPr>
          <p:cNvPr id="3" name="Rectangle 2">
            <a:extLst>
              <a:ext uri="{FF2B5EF4-FFF2-40B4-BE49-F238E27FC236}">
                <a16:creationId xmlns:a16="http://schemas.microsoft.com/office/drawing/2014/main" id="{0CC3E3F4-0CB1-68B3-9B19-B86C5E9C1185}"/>
              </a:ext>
            </a:extLst>
          </p:cNvPr>
          <p:cNvSpPr/>
          <p:nvPr/>
        </p:nvSpPr>
        <p:spPr>
          <a:xfrm>
            <a:off x="25400" y="3557094"/>
            <a:ext cx="2012950" cy="2011601"/>
          </a:xfrm>
          <a:prstGeom prst="rect">
            <a:avLst/>
          </a:prstGeom>
          <a:solidFill>
            <a:schemeClr val="accent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hr-HR" sz="1200" b="1" dirty="0">
                <a:latin typeface="+mj-lt"/>
              </a:rPr>
              <a:t>Ugovor o pripajanju</a:t>
            </a:r>
          </a:p>
        </p:txBody>
      </p:sp>
      <p:sp>
        <p:nvSpPr>
          <p:cNvPr id="4" name="Rectangle 3">
            <a:extLst>
              <a:ext uri="{FF2B5EF4-FFF2-40B4-BE49-F238E27FC236}">
                <a16:creationId xmlns:a16="http://schemas.microsoft.com/office/drawing/2014/main" id="{0DE570B5-DA77-B551-E5A4-7E7EE007AC12}"/>
              </a:ext>
            </a:extLst>
          </p:cNvPr>
          <p:cNvSpPr/>
          <p:nvPr/>
        </p:nvSpPr>
        <p:spPr>
          <a:xfrm>
            <a:off x="2148659" y="3557093"/>
            <a:ext cx="6905625" cy="2011603"/>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92075" indent="-92075">
              <a:spcBef>
                <a:spcPct val="20000"/>
              </a:spcBef>
              <a:buFont typeface="Arial" panose="020B0604020202020204" pitchFamily="34" charset="0"/>
              <a:buChar char="•"/>
              <a:defRPr sz="2800">
                <a:solidFill>
                  <a:schemeClr val="tx1"/>
                </a:solidFill>
                <a:latin typeface="Fira Sans" panose="020B0503050000020004" pitchFamily="34" charset="0"/>
              </a:defRPr>
            </a:lvl1pPr>
            <a:lvl2pPr marL="742950" indent="-285750">
              <a:spcBef>
                <a:spcPct val="20000"/>
              </a:spcBef>
              <a:buFont typeface="Arial" panose="020B0604020202020204" pitchFamily="34" charset="0"/>
              <a:buChar char="–"/>
              <a:defRPr sz="2400">
                <a:solidFill>
                  <a:schemeClr val="tx1"/>
                </a:solidFill>
                <a:latin typeface="Fira Sans" panose="020B0503050000020004" pitchFamily="34" charset="0"/>
              </a:defRPr>
            </a:lvl2pPr>
            <a:lvl3pPr marL="1143000" indent="-228600">
              <a:spcBef>
                <a:spcPct val="20000"/>
              </a:spcBef>
              <a:buFont typeface="Arial" panose="020B0604020202020204" pitchFamily="34" charset="0"/>
              <a:buChar char="•"/>
              <a:defRPr sz="2000">
                <a:solidFill>
                  <a:schemeClr val="tx1"/>
                </a:solidFill>
                <a:latin typeface="Fira Sans" panose="020B0503050000020004" pitchFamily="34" charset="0"/>
              </a:defRPr>
            </a:lvl3pPr>
            <a:lvl4pPr marL="1600200" indent="-228600">
              <a:spcBef>
                <a:spcPct val="20000"/>
              </a:spcBef>
              <a:buFont typeface="Arial" panose="020B0604020202020204" pitchFamily="34" charset="0"/>
              <a:buChar char="–"/>
              <a:defRPr>
                <a:solidFill>
                  <a:schemeClr val="tx1"/>
                </a:solidFill>
                <a:latin typeface="Fira Sans" panose="020B0503050000020004" pitchFamily="34" charset="0"/>
              </a:defRPr>
            </a:lvl4pPr>
            <a:lvl5pPr marL="2057400" indent="-228600">
              <a:spcBef>
                <a:spcPct val="20000"/>
              </a:spcBef>
              <a:buFont typeface="Arial" panose="020B0604020202020204" pitchFamily="34" charset="0"/>
              <a:buChar char="»"/>
              <a:defRPr>
                <a:solidFill>
                  <a:schemeClr val="tx1"/>
                </a:solidFill>
                <a:latin typeface="Fira Sans" panose="020B05030500000200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9pPr>
          </a:lstStyle>
          <a:p>
            <a:pPr algn="just">
              <a:spcBef>
                <a:spcPts val="200"/>
              </a:spcBef>
              <a:spcAft>
                <a:spcPts val="200"/>
              </a:spcAft>
            </a:pPr>
            <a:r>
              <a:rPr lang="pl-PL" sz="1100" b="1" dirty="0">
                <a:latin typeface="+mj-lt"/>
              </a:rPr>
              <a:t>Ugovor o pripajanju </a:t>
            </a:r>
            <a:r>
              <a:rPr lang="pl-PL" sz="1100" dirty="0">
                <a:latin typeface="+mj-lt"/>
              </a:rPr>
              <a:t>potpisan je 07. studenog 2024. godine između društva preuzimatelja (Usluga d.o.o. Gospić) i pripojenih društava Kaplja d.o.o. Lovinac, Kraljevac d.o.o. Udbina, Spelekom d.o.o. Rakovica, Vodovod d.o.o. Brinje, Visočica d.o.o. Donji Lapac, Vodovod Korenica d.o.o. i Vreline d.o.o. Vrhovine. </a:t>
            </a:r>
          </a:p>
          <a:p>
            <a:pPr algn="just">
              <a:spcBef>
                <a:spcPts val="200"/>
              </a:spcBef>
              <a:spcAft>
                <a:spcPts val="200"/>
              </a:spcAft>
            </a:pPr>
            <a:endParaRPr lang="hr-HR" sz="1100" dirty="0">
              <a:latin typeface="+mj-lt"/>
            </a:endParaRPr>
          </a:p>
          <a:p>
            <a:pPr algn="just">
              <a:spcBef>
                <a:spcPts val="200"/>
              </a:spcBef>
              <a:spcAft>
                <a:spcPts val="200"/>
              </a:spcAft>
            </a:pPr>
            <a:r>
              <a:rPr lang="hr-HR" sz="1100" dirty="0">
                <a:latin typeface="+mj-lt"/>
              </a:rPr>
              <a:t>U trenutku izrade Plana poslovanja, svi postojeći javni isporučitelji vodnih usluga izrazili su svoju suglasnost s provedbom postupka pripajanja, izuzev Komunalca d.o.o. Otočac unatoč obvezi iz Zakona o vodnim uslugama. No, navedeno ne sprječava provođenje postupka pripajanja od strane ostalih javnih isporučitelja vodnih usluga na uslužnom području 29.</a:t>
            </a:r>
          </a:p>
        </p:txBody>
      </p:sp>
      <p:sp>
        <p:nvSpPr>
          <p:cNvPr id="5" name="Rectangle 2">
            <a:extLst>
              <a:ext uri="{FF2B5EF4-FFF2-40B4-BE49-F238E27FC236}">
                <a16:creationId xmlns:a16="http://schemas.microsoft.com/office/drawing/2014/main" id="{45B6B93E-B4A7-CBA6-3ACD-10DEC625F79F}"/>
              </a:ext>
            </a:extLst>
          </p:cNvPr>
          <p:cNvSpPr/>
          <p:nvPr/>
        </p:nvSpPr>
        <p:spPr>
          <a:xfrm>
            <a:off x="25400" y="5631962"/>
            <a:ext cx="2012950" cy="729903"/>
          </a:xfrm>
          <a:prstGeom prst="rect">
            <a:avLst/>
          </a:prstGeom>
          <a:solidFill>
            <a:schemeClr val="accent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hr-HR" sz="1200" b="1" dirty="0">
                <a:latin typeface="+mj-lt"/>
              </a:rPr>
              <a:t>Novi naziv tvrtke</a:t>
            </a:r>
          </a:p>
        </p:txBody>
      </p:sp>
      <p:sp>
        <p:nvSpPr>
          <p:cNvPr id="6" name="Rectangle 3">
            <a:extLst>
              <a:ext uri="{FF2B5EF4-FFF2-40B4-BE49-F238E27FC236}">
                <a16:creationId xmlns:a16="http://schemas.microsoft.com/office/drawing/2014/main" id="{E88CAB6A-7803-C114-F258-117FDBD5EACF}"/>
              </a:ext>
            </a:extLst>
          </p:cNvPr>
          <p:cNvSpPr/>
          <p:nvPr/>
        </p:nvSpPr>
        <p:spPr>
          <a:xfrm>
            <a:off x="2148659" y="5631962"/>
            <a:ext cx="6905625" cy="729903"/>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92075" indent="-92075">
              <a:spcBef>
                <a:spcPct val="20000"/>
              </a:spcBef>
              <a:buFont typeface="Arial" panose="020B0604020202020204" pitchFamily="34" charset="0"/>
              <a:buChar char="•"/>
              <a:defRPr sz="2800">
                <a:solidFill>
                  <a:schemeClr val="tx1"/>
                </a:solidFill>
                <a:latin typeface="Fira Sans" panose="020B0503050000020004" pitchFamily="34" charset="0"/>
              </a:defRPr>
            </a:lvl1pPr>
            <a:lvl2pPr marL="742950" indent="-285750">
              <a:spcBef>
                <a:spcPct val="20000"/>
              </a:spcBef>
              <a:buFont typeface="Arial" panose="020B0604020202020204" pitchFamily="34" charset="0"/>
              <a:buChar char="–"/>
              <a:defRPr sz="2400">
                <a:solidFill>
                  <a:schemeClr val="tx1"/>
                </a:solidFill>
                <a:latin typeface="Fira Sans" panose="020B0503050000020004" pitchFamily="34" charset="0"/>
              </a:defRPr>
            </a:lvl2pPr>
            <a:lvl3pPr marL="1143000" indent="-228600">
              <a:spcBef>
                <a:spcPct val="20000"/>
              </a:spcBef>
              <a:buFont typeface="Arial" panose="020B0604020202020204" pitchFamily="34" charset="0"/>
              <a:buChar char="•"/>
              <a:defRPr sz="2000">
                <a:solidFill>
                  <a:schemeClr val="tx1"/>
                </a:solidFill>
                <a:latin typeface="Fira Sans" panose="020B0503050000020004" pitchFamily="34" charset="0"/>
              </a:defRPr>
            </a:lvl3pPr>
            <a:lvl4pPr marL="1600200" indent="-228600">
              <a:spcBef>
                <a:spcPct val="20000"/>
              </a:spcBef>
              <a:buFont typeface="Arial" panose="020B0604020202020204" pitchFamily="34" charset="0"/>
              <a:buChar char="–"/>
              <a:defRPr>
                <a:solidFill>
                  <a:schemeClr val="tx1"/>
                </a:solidFill>
                <a:latin typeface="Fira Sans" panose="020B0503050000020004" pitchFamily="34" charset="0"/>
              </a:defRPr>
            </a:lvl4pPr>
            <a:lvl5pPr marL="2057400" indent="-228600">
              <a:spcBef>
                <a:spcPct val="20000"/>
              </a:spcBef>
              <a:buFont typeface="Arial" panose="020B0604020202020204" pitchFamily="34" charset="0"/>
              <a:buChar char="»"/>
              <a:defRPr>
                <a:solidFill>
                  <a:schemeClr val="tx1"/>
                </a:solidFill>
                <a:latin typeface="Fira Sans" panose="020B05030500000200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9pPr>
          </a:lstStyle>
          <a:p>
            <a:pPr algn="just">
              <a:spcBef>
                <a:spcPts val="200"/>
              </a:spcBef>
              <a:spcAft>
                <a:spcPts val="200"/>
              </a:spcAft>
            </a:pPr>
            <a:r>
              <a:rPr lang="pl-PL" sz="1100" dirty="0">
                <a:latin typeface="+mj-lt"/>
              </a:rPr>
              <a:t>Do kraja godine očekuje se Rješenje od Trgovačkog suda u Rijeci kojim bi se u sudski registar upisala promjena tvrtke, promjena članova Društva, povećanje temeljnog kapitala, promjena odredbi društvenog ugovora i pripajanje vodovoda u novu tvrtku koja bi poslovala pod nazivom </a:t>
            </a:r>
            <a:r>
              <a:rPr lang="pl-PL" sz="1100" b="1" i="1" dirty="0">
                <a:latin typeface="+mj-lt"/>
              </a:rPr>
              <a:t>LIČKE VODE d.o.o. za vodoopskrbu i odvodnju</a:t>
            </a:r>
            <a:r>
              <a:rPr lang="pl-PL" sz="1100" dirty="0">
                <a:latin typeface="+mj-lt"/>
              </a:rPr>
              <a:t>, sa sjedištem u Gospiću.</a:t>
            </a:r>
          </a:p>
        </p:txBody>
      </p:sp>
    </p:spTree>
    <p:extLst>
      <p:ext uri="{BB962C8B-B14F-4D97-AF65-F5344CB8AC3E}">
        <p14:creationId xmlns:p14="http://schemas.microsoft.com/office/powerpoint/2010/main" val="1209961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extLst>
              <a:ext uri="{96DAC541-7B7A-43D3-8B79-37D633B846F1}">
                <asvg:svgBlip xmlns:asvg="http://schemas.microsoft.com/office/drawing/2016/SVG/main" r:embed="rId3"/>
              </a:ext>
            </a:extLst>
          </a:blip>
          <a:stretch>
            <a:fillRect/>
          </a:stretch>
        </a:blipFill>
        <a:effectLst/>
      </p:bgPr>
    </p:bg>
    <p:spTree>
      <p:nvGrpSpPr>
        <p:cNvPr id="1" name="">
          <a:extLst>
            <a:ext uri="{FF2B5EF4-FFF2-40B4-BE49-F238E27FC236}">
              <a16:creationId xmlns:a16="http://schemas.microsoft.com/office/drawing/2014/main" id="{45FB5B5B-E3C4-267C-1031-126862A0CCF3}"/>
            </a:ext>
          </a:extLst>
        </p:cNvPr>
        <p:cNvGrpSpPr/>
        <p:nvPr/>
      </p:nvGrpSpPr>
      <p:grpSpPr>
        <a:xfrm>
          <a:off x="0" y="0"/>
          <a:ext cx="0" cy="0"/>
          <a:chOff x="0" y="0"/>
          <a:chExt cx="0" cy="0"/>
        </a:xfrm>
      </p:grpSpPr>
      <p:sp>
        <p:nvSpPr>
          <p:cNvPr id="13314" name="Title 2">
            <a:extLst>
              <a:ext uri="{FF2B5EF4-FFF2-40B4-BE49-F238E27FC236}">
                <a16:creationId xmlns:a16="http://schemas.microsoft.com/office/drawing/2014/main" id="{111DFCCD-1E05-CFEC-B0C0-EF014FD1544C}"/>
              </a:ext>
            </a:extLst>
          </p:cNvPr>
          <p:cNvSpPr>
            <a:spLocks noGrp="1" noChangeArrowheads="1"/>
          </p:cNvSpPr>
          <p:nvPr>
            <p:ph type="title"/>
          </p:nvPr>
        </p:nvSpPr>
        <p:spPr>
          <a:xfrm>
            <a:off x="0" y="-65088"/>
            <a:ext cx="8001000" cy="731838"/>
          </a:xfrm>
        </p:spPr>
        <p:txBody>
          <a:bodyPr/>
          <a:lstStyle/>
          <a:p>
            <a:pPr eaLnBrk="1" hangingPunct="1"/>
            <a:r>
              <a:rPr lang="hr-HR" altLang="sr-Latn-RS" dirty="0"/>
              <a:t>Uvod</a:t>
            </a:r>
          </a:p>
        </p:txBody>
      </p:sp>
      <p:sp>
        <p:nvSpPr>
          <p:cNvPr id="3" name="TextBox 2">
            <a:extLst>
              <a:ext uri="{FF2B5EF4-FFF2-40B4-BE49-F238E27FC236}">
                <a16:creationId xmlns:a16="http://schemas.microsoft.com/office/drawing/2014/main" id="{F11CF7D3-9CA8-1B77-B1CB-DDF5181F1E7E}"/>
              </a:ext>
            </a:extLst>
          </p:cNvPr>
          <p:cNvSpPr txBox="1"/>
          <p:nvPr/>
        </p:nvSpPr>
        <p:spPr>
          <a:xfrm>
            <a:off x="56871" y="727822"/>
            <a:ext cx="8748712" cy="4924425"/>
          </a:xfrm>
          <a:prstGeom prst="rect">
            <a:avLst/>
          </a:prstGeom>
          <a:noFill/>
        </p:spPr>
        <p:txBody>
          <a:bodyPr wrap="square" rtlCol="0">
            <a:spAutoFit/>
          </a:bodyPr>
          <a:lstStyle/>
          <a:p>
            <a:pPr marL="171450" indent="-171450" algn="just">
              <a:spcBef>
                <a:spcPts val="200"/>
              </a:spcBef>
              <a:spcAft>
                <a:spcPts val="200"/>
              </a:spcAft>
              <a:buClr>
                <a:schemeClr val="tx2"/>
              </a:buClr>
              <a:buFont typeface="Arial" panose="020B0604020202020204" pitchFamily="34" charset="0"/>
              <a:buChar char="•"/>
            </a:pPr>
            <a:r>
              <a:rPr lang="hr-HR" sz="1200" dirty="0">
                <a:latin typeface="+mj-lt"/>
              </a:rPr>
              <a:t>Plan poslovanja donesen je za razdoblje od 1. siječnja do 31. prosinca 2025. godine i u njemu će se Društvo fokusirati na održivost, investicije, prilagodbu novim tehnologijama te inovacije kako bi na taj način osiguralo dugoročno poslovanje i zadovoljstvo korisnika.</a:t>
            </a:r>
          </a:p>
          <a:p>
            <a:pPr marL="171450" indent="-171450" algn="just">
              <a:spcBef>
                <a:spcPts val="200"/>
              </a:spcBef>
              <a:spcAft>
                <a:spcPts val="200"/>
              </a:spcAft>
              <a:buClr>
                <a:schemeClr val="tx2"/>
              </a:buClr>
              <a:buFont typeface="Arial" panose="020B0604020202020204" pitchFamily="34" charset="0"/>
              <a:buChar char="•"/>
            </a:pPr>
            <a:r>
              <a:rPr lang="hr-HR" sz="1200" dirty="0">
                <a:latin typeface="+mj-lt"/>
              </a:rPr>
              <a:t>Zbog neizvjesnosti svakodnevice i brojnih izvanrednih situacija kojima smo primorani prilagođavati se, teško je dugoročno planirati poslovanje. Globalna kriza uzrokovana geopolitičkim tenzijama i ratnim zbivanjima veliki je utjecaj imala na inflaciju koja je dovela do porasta cijene energenata kao i ostalih materijalnih troškova neophodnih za poslovanje. Planirati poslovanje i u prijašnjim razdobljima bilo je također otežano. Kretanje inflacije je imalo utjecaj na cijene robe, materijala i usluga. Stoga se nismo mogli oslanjati na trendove i nesmotreno donositi buduće procjene, što je otežalo izradu financijskog plana za 2025. godinu.</a:t>
            </a:r>
          </a:p>
          <a:p>
            <a:pPr marL="171450" indent="-171450" algn="just">
              <a:spcBef>
                <a:spcPts val="200"/>
              </a:spcBef>
              <a:spcAft>
                <a:spcPts val="200"/>
              </a:spcAft>
              <a:buClr>
                <a:schemeClr val="tx2"/>
              </a:buClr>
              <a:buFont typeface="Arial" panose="020B0604020202020204" pitchFamily="34" charset="0"/>
              <a:buChar char="•"/>
            </a:pPr>
            <a:r>
              <a:rPr lang="hr-HR" sz="1200" dirty="0">
                <a:latin typeface="+mj-lt"/>
              </a:rPr>
              <a:t>U trenutku izrade Plana poslovanja Društvo nije raspolagalo svim potrebnim informacijama javnih isporučitelja, te je plan napravljen skladu s raspoloživom dokumentacijom.</a:t>
            </a:r>
          </a:p>
          <a:p>
            <a:pPr marL="171450" indent="-171450" algn="just">
              <a:spcBef>
                <a:spcPts val="200"/>
              </a:spcBef>
              <a:spcAft>
                <a:spcPts val="200"/>
              </a:spcAft>
              <a:buFont typeface="Arial" panose="020B0604020202020204" pitchFamily="34" charset="0"/>
              <a:buChar char="•"/>
            </a:pPr>
            <a:endParaRPr lang="hr-HR" sz="1200" dirty="0">
              <a:latin typeface="+mj-lt"/>
            </a:endParaRPr>
          </a:p>
          <a:p>
            <a:pPr marL="171450" indent="-171450" algn="just">
              <a:spcBef>
                <a:spcPts val="200"/>
              </a:spcBef>
              <a:spcAft>
                <a:spcPts val="200"/>
              </a:spcAft>
              <a:buClr>
                <a:schemeClr val="tx2"/>
              </a:buClr>
              <a:buFont typeface="Arial" panose="020B0604020202020204" pitchFamily="34" charset="0"/>
              <a:buChar char="•"/>
            </a:pPr>
            <a:r>
              <a:rPr lang="hr-HR" sz="1200" b="1" dirty="0">
                <a:solidFill>
                  <a:schemeClr val="tx2"/>
                </a:solidFill>
                <a:latin typeface="+mj-lt"/>
              </a:rPr>
              <a:t>Plan poslovanja sadrži:</a:t>
            </a:r>
          </a:p>
          <a:p>
            <a:pPr marL="171450" indent="-171450" algn="just">
              <a:spcBef>
                <a:spcPts val="200"/>
              </a:spcBef>
              <a:spcAft>
                <a:spcPts val="200"/>
              </a:spcAft>
              <a:buClr>
                <a:srgbClr val="292663"/>
              </a:buClr>
              <a:buFont typeface="Wingdings" panose="05000000000000000000" pitchFamily="2" charset="2"/>
              <a:buChar char="ü"/>
            </a:pPr>
            <a:r>
              <a:rPr lang="hr-HR" sz="1200" dirty="0">
                <a:latin typeface="+mj-lt"/>
              </a:rPr>
              <a:t>Opće podatke o Društvu</a:t>
            </a:r>
          </a:p>
          <a:p>
            <a:pPr marL="171450" indent="-171450" algn="just">
              <a:spcBef>
                <a:spcPts val="200"/>
              </a:spcBef>
              <a:spcAft>
                <a:spcPts val="200"/>
              </a:spcAft>
              <a:buClr>
                <a:srgbClr val="292663"/>
              </a:buClr>
              <a:buFont typeface="Wingdings" panose="05000000000000000000" pitchFamily="2" charset="2"/>
              <a:buChar char="ü"/>
            </a:pPr>
            <a:r>
              <a:rPr lang="hr-HR" sz="1200" dirty="0">
                <a:latin typeface="+mj-lt"/>
              </a:rPr>
              <a:t>Plan fizičkog obujma pružanja vodnih usluga po organizacijskim jedinicama</a:t>
            </a:r>
          </a:p>
          <a:p>
            <a:pPr marL="171450" indent="-171450" algn="just">
              <a:spcBef>
                <a:spcPts val="200"/>
              </a:spcBef>
              <a:spcAft>
                <a:spcPts val="200"/>
              </a:spcAft>
              <a:buClr>
                <a:srgbClr val="292663"/>
              </a:buClr>
              <a:buFont typeface="Wingdings" panose="05000000000000000000" pitchFamily="2" charset="2"/>
              <a:buChar char="ü"/>
            </a:pPr>
            <a:r>
              <a:rPr lang="hr-HR" sz="1200" dirty="0">
                <a:latin typeface="+mj-lt"/>
              </a:rPr>
              <a:t>Plan upravljanja ljudskim resursima</a:t>
            </a:r>
          </a:p>
          <a:p>
            <a:pPr marL="171450" indent="-171450" algn="just">
              <a:spcBef>
                <a:spcPts val="200"/>
              </a:spcBef>
              <a:spcAft>
                <a:spcPts val="200"/>
              </a:spcAft>
              <a:buClr>
                <a:srgbClr val="292663"/>
              </a:buClr>
              <a:buFont typeface="Wingdings" panose="05000000000000000000" pitchFamily="2" charset="2"/>
              <a:buChar char="ü"/>
            </a:pPr>
            <a:r>
              <a:rPr lang="hr-HR" sz="1200" dirty="0">
                <a:latin typeface="+mj-lt"/>
              </a:rPr>
              <a:t>Plan cijena vodnih usluga</a:t>
            </a:r>
          </a:p>
          <a:p>
            <a:pPr marL="171450" indent="-171450" algn="just">
              <a:spcBef>
                <a:spcPts val="200"/>
              </a:spcBef>
              <a:spcAft>
                <a:spcPts val="200"/>
              </a:spcAft>
              <a:buClr>
                <a:srgbClr val="292663"/>
              </a:buClr>
              <a:buFont typeface="Wingdings" panose="05000000000000000000" pitchFamily="2" charset="2"/>
              <a:buChar char="ü"/>
            </a:pPr>
            <a:r>
              <a:rPr lang="hr-HR" sz="1200" dirty="0">
                <a:latin typeface="+mj-lt"/>
              </a:rPr>
              <a:t>Plan računa dobiti i gubitka</a:t>
            </a:r>
          </a:p>
          <a:p>
            <a:pPr marL="171450" indent="-171450" algn="just">
              <a:spcBef>
                <a:spcPts val="200"/>
              </a:spcBef>
              <a:spcAft>
                <a:spcPts val="200"/>
              </a:spcAft>
              <a:buClr>
                <a:srgbClr val="292663"/>
              </a:buClr>
              <a:buFont typeface="Wingdings" panose="05000000000000000000" pitchFamily="2" charset="2"/>
              <a:buChar char="ü"/>
            </a:pPr>
            <a:r>
              <a:rPr lang="hr-HR" sz="1200" dirty="0">
                <a:latin typeface="+mj-lt"/>
              </a:rPr>
              <a:t>Plan investicijskih aktivnosti</a:t>
            </a:r>
          </a:p>
          <a:p>
            <a:pPr marL="171450" indent="-171450" algn="just">
              <a:spcBef>
                <a:spcPts val="200"/>
              </a:spcBef>
              <a:spcAft>
                <a:spcPts val="200"/>
              </a:spcAft>
              <a:buClr>
                <a:srgbClr val="292663"/>
              </a:buClr>
              <a:buFont typeface="Wingdings" panose="05000000000000000000" pitchFamily="2" charset="2"/>
              <a:buChar char="ü"/>
            </a:pPr>
            <a:r>
              <a:rPr lang="hr-HR" sz="1200" dirty="0">
                <a:latin typeface="+mj-lt"/>
              </a:rPr>
              <a:t>Plan gradnje komunalnih i vodnih građevina</a:t>
            </a:r>
          </a:p>
          <a:p>
            <a:pPr marL="171450" indent="-171450" algn="just">
              <a:spcBef>
                <a:spcPts val="200"/>
              </a:spcBef>
              <a:spcAft>
                <a:spcPts val="200"/>
              </a:spcAft>
              <a:buFont typeface="Wingdings" panose="05000000000000000000" pitchFamily="2" charset="2"/>
              <a:buChar char="ü"/>
            </a:pPr>
            <a:endParaRPr lang="hr-HR" sz="1200" dirty="0">
              <a:latin typeface="+mj-lt"/>
            </a:endParaRPr>
          </a:p>
          <a:p>
            <a:pPr marL="171450" indent="-171450" algn="just">
              <a:spcBef>
                <a:spcPts val="200"/>
              </a:spcBef>
              <a:spcAft>
                <a:spcPts val="200"/>
              </a:spcAft>
              <a:buFont typeface="Arial" panose="020B0604020202020204" pitchFamily="34" charset="0"/>
              <a:buChar char="•"/>
            </a:pPr>
            <a:endParaRPr lang="hr-HR" sz="1200" dirty="0">
              <a:latin typeface="+mj-lt"/>
            </a:endParaRPr>
          </a:p>
          <a:p>
            <a:pPr marL="171450" indent="-171450" algn="just">
              <a:spcBef>
                <a:spcPts val="200"/>
              </a:spcBef>
              <a:spcAft>
                <a:spcPts val="200"/>
              </a:spcAft>
              <a:buFont typeface="Arial" panose="020B0604020202020204" pitchFamily="34" charset="0"/>
              <a:buChar char="•"/>
            </a:pPr>
            <a:endParaRPr lang="hr-HR" sz="1200" dirty="0">
              <a:latin typeface="+mj-lt"/>
            </a:endParaRPr>
          </a:p>
          <a:p>
            <a:pPr marL="171450" indent="-171450" algn="just">
              <a:spcBef>
                <a:spcPts val="200"/>
              </a:spcBef>
              <a:spcAft>
                <a:spcPts val="200"/>
              </a:spcAft>
              <a:buFont typeface="Arial" panose="020B0604020202020204" pitchFamily="34" charset="0"/>
              <a:buChar char="•"/>
            </a:pPr>
            <a:endParaRPr lang="hr-HR" sz="1200" dirty="0">
              <a:latin typeface="+mj-lt"/>
            </a:endParaRPr>
          </a:p>
        </p:txBody>
      </p:sp>
    </p:spTree>
    <p:extLst>
      <p:ext uri="{BB962C8B-B14F-4D97-AF65-F5344CB8AC3E}">
        <p14:creationId xmlns:p14="http://schemas.microsoft.com/office/powerpoint/2010/main" val="3762268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4"/>
        <p:cNvGrpSpPr/>
        <p:nvPr/>
      </p:nvGrpSpPr>
      <p:grpSpPr>
        <a:xfrm>
          <a:off x="0" y="0"/>
          <a:ext cx="0" cy="0"/>
          <a:chOff x="0" y="0"/>
          <a:chExt cx="0" cy="0"/>
        </a:xfrm>
      </p:grpSpPr>
      <p:sp>
        <p:nvSpPr>
          <p:cNvPr id="255" name="Google Shape;255;p38"/>
          <p:cNvSpPr txBox="1">
            <a:spLocks noGrp="1"/>
          </p:cNvSpPr>
          <p:nvPr>
            <p:ph type="ctrTitle"/>
          </p:nvPr>
        </p:nvSpPr>
        <p:spPr>
          <a:xfrm flipH="1">
            <a:off x="2730125" y="3100475"/>
            <a:ext cx="2755800" cy="1921200"/>
          </a:xfrm>
          <a:prstGeom prst="rect">
            <a:avLst/>
          </a:prstGeom>
        </p:spPr>
        <p:txBody>
          <a:bodyPr spcFirstLastPara="1" wrap="square" lIns="91425" tIns="91425" rIns="91425" bIns="91425" anchor="b" anchorCtr="0">
            <a:noAutofit/>
          </a:bodyPr>
          <a:lstStyle/>
          <a:p>
            <a:r>
              <a:rPr lang="hr-HR" dirty="0">
                <a:solidFill>
                  <a:schemeClr val="lt1"/>
                </a:solidFill>
              </a:rPr>
              <a:t>Opći podaci o Društvu</a:t>
            </a:r>
            <a:endParaRPr dirty="0">
              <a:solidFill>
                <a:schemeClr val="lt1"/>
              </a:solidFill>
            </a:endParaRPr>
          </a:p>
        </p:txBody>
      </p:sp>
      <p:sp>
        <p:nvSpPr>
          <p:cNvPr id="256" name="Google Shape;256;p38"/>
          <p:cNvSpPr txBox="1">
            <a:spLocks noGrp="1"/>
          </p:cNvSpPr>
          <p:nvPr>
            <p:ph type="title" idx="2"/>
          </p:nvPr>
        </p:nvSpPr>
        <p:spPr>
          <a:xfrm flipH="1">
            <a:off x="2925195" y="3578183"/>
            <a:ext cx="4488300" cy="1622400"/>
          </a:xfrm>
          <a:prstGeom prst="rect">
            <a:avLst/>
          </a:prstGeom>
        </p:spPr>
        <p:txBody>
          <a:bodyPr spcFirstLastPara="1" wrap="square" lIns="91425" tIns="91425" rIns="91425" bIns="91425" anchor="ctr" anchorCtr="0">
            <a:noAutofit/>
          </a:bodyPr>
          <a:lstStyle/>
          <a:p>
            <a:r>
              <a:rPr lang="es" dirty="0">
                <a:solidFill>
                  <a:schemeClr val="lt1"/>
                </a:solidFill>
              </a:rPr>
              <a:t>0</a:t>
            </a:r>
            <a:r>
              <a:rPr lang="hr-HR" dirty="0">
                <a:solidFill>
                  <a:schemeClr val="lt1"/>
                </a:solidFill>
              </a:rPr>
              <a:t>1</a:t>
            </a:r>
            <a:endParaRPr dirty="0">
              <a:solidFill>
                <a:schemeClr val="lt1"/>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BD640-BAEA-70F3-A0F3-C2DEFE984968}"/>
            </a:ext>
          </a:extLst>
        </p:cNvPr>
        <p:cNvGrpSpPr/>
        <p:nvPr/>
      </p:nvGrpSpPr>
      <p:grpSpPr>
        <a:xfrm>
          <a:off x="0" y="0"/>
          <a:ext cx="0" cy="0"/>
          <a:chOff x="0" y="0"/>
          <a:chExt cx="0" cy="0"/>
        </a:xfrm>
      </p:grpSpPr>
      <p:sp>
        <p:nvSpPr>
          <p:cNvPr id="13314" name="Title 2">
            <a:extLst>
              <a:ext uri="{FF2B5EF4-FFF2-40B4-BE49-F238E27FC236}">
                <a16:creationId xmlns:a16="http://schemas.microsoft.com/office/drawing/2014/main" id="{F89BA99D-455C-2660-6723-A843A5A0E9B5}"/>
              </a:ext>
            </a:extLst>
          </p:cNvPr>
          <p:cNvSpPr>
            <a:spLocks noGrp="1" noChangeArrowheads="1"/>
          </p:cNvSpPr>
          <p:nvPr>
            <p:ph type="title"/>
          </p:nvPr>
        </p:nvSpPr>
        <p:spPr/>
        <p:txBody>
          <a:bodyPr/>
          <a:lstStyle/>
          <a:p>
            <a:pPr eaLnBrk="1" hangingPunct="1"/>
            <a:r>
              <a:rPr lang="hr-HR" altLang="sr-Latn-RS" dirty="0"/>
              <a:t>Opći podaci o Društvu</a:t>
            </a:r>
          </a:p>
        </p:txBody>
      </p:sp>
      <p:graphicFrame>
        <p:nvGraphicFramePr>
          <p:cNvPr id="2" name="Tablica 1">
            <a:extLst>
              <a:ext uri="{FF2B5EF4-FFF2-40B4-BE49-F238E27FC236}">
                <a16:creationId xmlns:a16="http://schemas.microsoft.com/office/drawing/2014/main" id="{90AFCC40-F04C-6F42-62B4-A5C8E4676132}"/>
              </a:ext>
            </a:extLst>
          </p:cNvPr>
          <p:cNvGraphicFramePr>
            <a:graphicFrameLocks noGrp="1"/>
          </p:cNvGraphicFramePr>
          <p:nvPr>
            <p:extLst>
              <p:ext uri="{D42A27DB-BD31-4B8C-83A1-F6EECF244321}">
                <p14:modId xmlns:p14="http://schemas.microsoft.com/office/powerpoint/2010/main" val="2769690125"/>
              </p:ext>
            </p:extLst>
          </p:nvPr>
        </p:nvGraphicFramePr>
        <p:xfrm>
          <a:off x="1478339" y="539751"/>
          <a:ext cx="6187321" cy="5836157"/>
        </p:xfrm>
        <a:graphic>
          <a:graphicData uri="http://schemas.openxmlformats.org/drawingml/2006/table">
            <a:tbl>
              <a:tblPr firstRow="1" bandRow="1">
                <a:tableStyleId>{5C22544A-7EE6-4342-B048-85BDC9FD1C3A}</a:tableStyleId>
              </a:tblPr>
              <a:tblGrid>
                <a:gridCol w="2075851">
                  <a:extLst>
                    <a:ext uri="{9D8B030D-6E8A-4147-A177-3AD203B41FA5}">
                      <a16:colId xmlns:a16="http://schemas.microsoft.com/office/drawing/2014/main" val="2893712203"/>
                    </a:ext>
                  </a:extLst>
                </a:gridCol>
                <a:gridCol w="4111470">
                  <a:extLst>
                    <a:ext uri="{9D8B030D-6E8A-4147-A177-3AD203B41FA5}">
                      <a16:colId xmlns:a16="http://schemas.microsoft.com/office/drawing/2014/main" val="3067720059"/>
                    </a:ext>
                  </a:extLst>
                </a:gridCol>
              </a:tblGrid>
              <a:tr h="201022">
                <a:tc>
                  <a:txBody>
                    <a:bodyPr/>
                    <a:lstStyle/>
                    <a:p>
                      <a:pPr marL="72000" algn="l" fontAlgn="ctr">
                        <a:buNone/>
                      </a:pPr>
                      <a:r>
                        <a:rPr lang="hr-HR" sz="1100" b="0" u="none" strike="noStrike" dirty="0">
                          <a:solidFill>
                            <a:schemeClr val="bg1"/>
                          </a:solidFill>
                          <a:effectLst/>
                        </a:rPr>
                        <a:t>Društvo</a:t>
                      </a:r>
                      <a:endParaRPr lang="hr-HR" sz="1100" b="0" i="0" u="none" strike="noStrike" dirty="0">
                        <a:solidFill>
                          <a:schemeClr val="bg1"/>
                        </a:solidFill>
                        <a:effectLst/>
                        <a:latin typeface="Helvetica" panose="020B0604020202020204"/>
                      </a:endParaRPr>
                    </a:p>
                  </a:txBody>
                  <a:tcPr marL="9525" marR="9525" marT="9525" marB="0" anchor="ctr">
                    <a:solidFill>
                      <a:srgbClr val="292663"/>
                    </a:solidFill>
                  </a:tcPr>
                </a:tc>
                <a:tc>
                  <a:txBody>
                    <a:bodyPr/>
                    <a:lstStyle/>
                    <a:p>
                      <a:pPr marL="36000" algn="l" fontAlgn="ctr">
                        <a:buNone/>
                      </a:pPr>
                      <a:r>
                        <a:rPr lang="hr-HR" sz="1100" b="0" u="none" strike="noStrike" dirty="0">
                          <a:solidFill>
                            <a:schemeClr val="bg1"/>
                          </a:solidFill>
                          <a:effectLst/>
                        </a:rPr>
                        <a:t>LIČKE VODE d.o.o. za vodoopskrbu i odvodnju</a:t>
                      </a:r>
                      <a:endParaRPr lang="hr-HR" sz="1100" b="0" i="0" u="none" strike="noStrike" dirty="0">
                        <a:solidFill>
                          <a:schemeClr val="bg1"/>
                        </a:solidFill>
                        <a:effectLst/>
                        <a:latin typeface="Helvetica" panose="020B0604020202020204"/>
                      </a:endParaRPr>
                    </a:p>
                  </a:txBody>
                  <a:tcPr marL="9525" marR="9525" marT="9525" marB="0" anchor="ctr">
                    <a:solidFill>
                      <a:srgbClr val="292663"/>
                    </a:solidFill>
                  </a:tcPr>
                </a:tc>
                <a:extLst>
                  <a:ext uri="{0D108BD9-81ED-4DB2-BD59-A6C34878D82A}">
                    <a16:rowId xmlns:a16="http://schemas.microsoft.com/office/drawing/2014/main" val="3918712360"/>
                  </a:ext>
                </a:extLst>
              </a:tr>
              <a:tr h="168684">
                <a:tc>
                  <a:txBody>
                    <a:bodyPr/>
                    <a:lstStyle/>
                    <a:p>
                      <a:pPr marL="72000" algn="l" fontAlgn="ctr">
                        <a:buNone/>
                      </a:pPr>
                      <a:r>
                        <a:rPr lang="hr-HR" sz="1050" b="0" u="none" strike="noStrike" dirty="0">
                          <a:solidFill>
                            <a:srgbClr val="000000"/>
                          </a:solidFill>
                          <a:effectLst/>
                        </a:rPr>
                        <a:t>Skraćeni naziv</a:t>
                      </a:r>
                      <a:endParaRPr lang="hr-HR" sz="1050" b="0" i="0" u="none" strike="noStrike" dirty="0">
                        <a:solidFill>
                          <a:srgbClr val="000000"/>
                        </a:solidFill>
                        <a:effectLst/>
                        <a:latin typeface="Helvetica" panose="020B0604020202020204"/>
                      </a:endParaRPr>
                    </a:p>
                  </a:txBody>
                  <a:tcPr marL="9525" marR="9525" marT="9525" marB="0" anchor="ctr"/>
                </a:tc>
                <a:tc>
                  <a:txBody>
                    <a:bodyPr/>
                    <a:lstStyle/>
                    <a:p>
                      <a:pPr marL="72000" algn="l" fontAlgn="ctr">
                        <a:buNone/>
                      </a:pPr>
                      <a:r>
                        <a:rPr lang="hr-HR" sz="1050" b="0" u="none" strike="noStrike" dirty="0">
                          <a:solidFill>
                            <a:srgbClr val="000000"/>
                          </a:solidFill>
                          <a:effectLst/>
                        </a:rPr>
                        <a:t>LIČKE VODE d.o.o.</a:t>
                      </a:r>
                      <a:endParaRPr lang="hr-HR" sz="1050" b="0" i="0" u="none" strike="noStrike" dirty="0">
                        <a:solidFill>
                          <a:srgbClr val="000000"/>
                        </a:solidFill>
                        <a:effectLst/>
                        <a:latin typeface="Helvetica" panose="020B0604020202020204"/>
                      </a:endParaRPr>
                    </a:p>
                  </a:txBody>
                  <a:tcPr marL="9525" marR="9525" marT="9525" marB="0" anchor="ctr"/>
                </a:tc>
                <a:extLst>
                  <a:ext uri="{0D108BD9-81ED-4DB2-BD59-A6C34878D82A}">
                    <a16:rowId xmlns:a16="http://schemas.microsoft.com/office/drawing/2014/main" val="184798889"/>
                  </a:ext>
                </a:extLst>
              </a:tr>
              <a:tr h="168684">
                <a:tc>
                  <a:txBody>
                    <a:bodyPr/>
                    <a:lstStyle/>
                    <a:p>
                      <a:pPr marL="72000" algn="l" fontAlgn="ctr">
                        <a:buNone/>
                      </a:pPr>
                      <a:r>
                        <a:rPr lang="hr-HR" sz="1050" b="0" u="none" strike="noStrike" dirty="0">
                          <a:solidFill>
                            <a:srgbClr val="000000"/>
                          </a:solidFill>
                          <a:effectLst/>
                        </a:rPr>
                        <a:t>Pravni oblik</a:t>
                      </a:r>
                      <a:endParaRPr lang="hr-HR" sz="1050" b="0" i="0" u="none" strike="noStrike" dirty="0">
                        <a:solidFill>
                          <a:srgbClr val="000000"/>
                        </a:solidFill>
                        <a:effectLst/>
                        <a:latin typeface="Helvetica" panose="020B0604020202020204"/>
                      </a:endParaRPr>
                    </a:p>
                  </a:txBody>
                  <a:tcPr marL="9525" marR="9525" marT="9525" marB="0" anchor="ctr"/>
                </a:tc>
                <a:tc>
                  <a:txBody>
                    <a:bodyPr/>
                    <a:lstStyle/>
                    <a:p>
                      <a:pPr marL="72000" algn="l" fontAlgn="ctr">
                        <a:buNone/>
                      </a:pPr>
                      <a:r>
                        <a:rPr lang="hr-HR" sz="1050" b="0" u="none" strike="noStrike" dirty="0">
                          <a:solidFill>
                            <a:srgbClr val="000000"/>
                          </a:solidFill>
                          <a:effectLst/>
                        </a:rPr>
                        <a:t>društvo s ograničenom odgovornošću</a:t>
                      </a:r>
                      <a:endParaRPr lang="hr-HR" sz="1050" b="0" i="0" u="none" strike="noStrike" dirty="0">
                        <a:solidFill>
                          <a:srgbClr val="000000"/>
                        </a:solidFill>
                        <a:effectLst/>
                        <a:latin typeface="Helvetica" panose="020B0604020202020204"/>
                      </a:endParaRPr>
                    </a:p>
                  </a:txBody>
                  <a:tcPr marL="9525" marR="9525" marT="9525" marB="0" anchor="ctr"/>
                </a:tc>
                <a:extLst>
                  <a:ext uri="{0D108BD9-81ED-4DB2-BD59-A6C34878D82A}">
                    <a16:rowId xmlns:a16="http://schemas.microsoft.com/office/drawing/2014/main" val="3510911247"/>
                  </a:ext>
                </a:extLst>
              </a:tr>
              <a:tr h="168684">
                <a:tc>
                  <a:txBody>
                    <a:bodyPr/>
                    <a:lstStyle/>
                    <a:p>
                      <a:pPr marL="72000" algn="l" fontAlgn="ctr">
                        <a:buNone/>
                      </a:pPr>
                      <a:r>
                        <a:rPr lang="hr-HR" sz="1050" b="0" u="none" strike="noStrike" dirty="0">
                          <a:solidFill>
                            <a:srgbClr val="000000"/>
                          </a:solidFill>
                          <a:effectLst/>
                        </a:rPr>
                        <a:t>OIB</a:t>
                      </a:r>
                      <a:endParaRPr lang="hr-HR" sz="1050" b="0" i="0" u="none" strike="noStrike" dirty="0">
                        <a:solidFill>
                          <a:srgbClr val="000000"/>
                        </a:solidFill>
                        <a:effectLst/>
                        <a:latin typeface="Helvetica" panose="020B0604020202020204"/>
                      </a:endParaRPr>
                    </a:p>
                  </a:txBody>
                  <a:tcPr marL="9525" marR="9525" marT="9525" marB="0" anchor="ctr"/>
                </a:tc>
                <a:tc>
                  <a:txBody>
                    <a:bodyPr/>
                    <a:lstStyle/>
                    <a:p>
                      <a:pPr marL="72000" algn="l" fontAlgn="ctr">
                        <a:buNone/>
                      </a:pPr>
                      <a:r>
                        <a:rPr lang="hr-HR" sz="1050" b="0" u="none" strike="noStrike" dirty="0">
                          <a:solidFill>
                            <a:srgbClr val="000000"/>
                          </a:solidFill>
                          <a:effectLst/>
                        </a:rPr>
                        <a:t>90077579259</a:t>
                      </a:r>
                      <a:endParaRPr lang="hr-HR" sz="1050" b="0" i="0" u="none" strike="noStrike" dirty="0">
                        <a:solidFill>
                          <a:srgbClr val="000000"/>
                        </a:solidFill>
                        <a:effectLst/>
                        <a:latin typeface="Helvetica" panose="020B0604020202020204"/>
                      </a:endParaRPr>
                    </a:p>
                  </a:txBody>
                  <a:tcPr marL="9525" marR="9525" marT="9525" marB="0" anchor="ctr"/>
                </a:tc>
                <a:extLst>
                  <a:ext uri="{0D108BD9-81ED-4DB2-BD59-A6C34878D82A}">
                    <a16:rowId xmlns:a16="http://schemas.microsoft.com/office/drawing/2014/main" val="4141641226"/>
                  </a:ext>
                </a:extLst>
              </a:tr>
              <a:tr h="168684">
                <a:tc>
                  <a:txBody>
                    <a:bodyPr/>
                    <a:lstStyle/>
                    <a:p>
                      <a:pPr marL="72000" algn="l" fontAlgn="ctr">
                        <a:buNone/>
                      </a:pPr>
                      <a:r>
                        <a:rPr lang="hr-HR" sz="1050" b="0" u="none" strike="noStrike" dirty="0">
                          <a:solidFill>
                            <a:srgbClr val="000000"/>
                          </a:solidFill>
                          <a:effectLst/>
                        </a:rPr>
                        <a:t>Matični broj (MB)</a:t>
                      </a:r>
                      <a:endParaRPr lang="hr-HR" sz="1050" b="0" i="0" u="none" strike="noStrike" dirty="0">
                        <a:solidFill>
                          <a:srgbClr val="000000"/>
                        </a:solidFill>
                        <a:effectLst/>
                        <a:latin typeface="Helvetica" panose="020B0604020202020204"/>
                      </a:endParaRPr>
                    </a:p>
                  </a:txBody>
                  <a:tcPr marL="9525" marR="9525" marT="9525" marB="0" anchor="ctr"/>
                </a:tc>
                <a:tc>
                  <a:txBody>
                    <a:bodyPr/>
                    <a:lstStyle/>
                    <a:p>
                      <a:pPr marL="72000" algn="l" fontAlgn="ctr">
                        <a:buNone/>
                      </a:pPr>
                      <a:r>
                        <a:rPr lang="hr-HR" sz="1050" b="0" u="none" strike="noStrike" dirty="0">
                          <a:solidFill>
                            <a:srgbClr val="000000"/>
                          </a:solidFill>
                          <a:effectLst/>
                        </a:rPr>
                        <a:t>3315525</a:t>
                      </a:r>
                      <a:endParaRPr lang="hr-HR" sz="1050" b="0" i="0" u="none" strike="noStrike" dirty="0">
                        <a:solidFill>
                          <a:srgbClr val="000000"/>
                        </a:solidFill>
                        <a:effectLst/>
                        <a:latin typeface="Helvetica" panose="020B0604020202020204"/>
                      </a:endParaRPr>
                    </a:p>
                  </a:txBody>
                  <a:tcPr marL="9525" marR="9525" marT="9525" marB="0" anchor="ctr"/>
                </a:tc>
                <a:extLst>
                  <a:ext uri="{0D108BD9-81ED-4DB2-BD59-A6C34878D82A}">
                    <a16:rowId xmlns:a16="http://schemas.microsoft.com/office/drawing/2014/main" val="2831659571"/>
                  </a:ext>
                </a:extLst>
              </a:tr>
              <a:tr h="168684">
                <a:tc>
                  <a:txBody>
                    <a:bodyPr/>
                    <a:lstStyle/>
                    <a:p>
                      <a:pPr marL="72000" algn="l" fontAlgn="ctr">
                        <a:buNone/>
                      </a:pPr>
                      <a:r>
                        <a:rPr lang="hr-HR" sz="1050" b="0" u="none" strike="noStrike" dirty="0">
                          <a:solidFill>
                            <a:srgbClr val="000000"/>
                          </a:solidFill>
                          <a:effectLst/>
                        </a:rPr>
                        <a:t>Matični broj subjekta (MBS)</a:t>
                      </a:r>
                      <a:endParaRPr lang="hr-HR" sz="1050" b="0" i="0" u="none" strike="noStrike" dirty="0">
                        <a:solidFill>
                          <a:srgbClr val="000000"/>
                        </a:solidFill>
                        <a:effectLst/>
                        <a:latin typeface="Helvetica" panose="020B0604020202020204"/>
                      </a:endParaRPr>
                    </a:p>
                  </a:txBody>
                  <a:tcPr marL="9525" marR="9525" marT="9525" marB="0" anchor="ctr"/>
                </a:tc>
                <a:tc>
                  <a:txBody>
                    <a:bodyPr/>
                    <a:lstStyle/>
                    <a:p>
                      <a:pPr marL="72000" algn="l" fontAlgn="ctr">
                        <a:buNone/>
                      </a:pPr>
                      <a:r>
                        <a:rPr lang="hr-HR" sz="1050" b="0" u="none" strike="noStrike" dirty="0">
                          <a:solidFill>
                            <a:srgbClr val="000000"/>
                          </a:solidFill>
                          <a:effectLst/>
                        </a:rPr>
                        <a:t>20024814</a:t>
                      </a:r>
                      <a:endParaRPr lang="hr-HR" sz="1050" b="0" i="0" u="none" strike="noStrike" dirty="0">
                        <a:solidFill>
                          <a:srgbClr val="000000"/>
                        </a:solidFill>
                        <a:effectLst/>
                        <a:latin typeface="Helvetica" panose="020B0604020202020204"/>
                      </a:endParaRPr>
                    </a:p>
                  </a:txBody>
                  <a:tcPr marL="9525" marR="9525" marT="9525" marB="0" anchor="ctr"/>
                </a:tc>
                <a:extLst>
                  <a:ext uri="{0D108BD9-81ED-4DB2-BD59-A6C34878D82A}">
                    <a16:rowId xmlns:a16="http://schemas.microsoft.com/office/drawing/2014/main" val="496590295"/>
                  </a:ext>
                </a:extLst>
              </a:tr>
              <a:tr h="168684">
                <a:tc>
                  <a:txBody>
                    <a:bodyPr/>
                    <a:lstStyle/>
                    <a:p>
                      <a:pPr marL="72000" algn="l" fontAlgn="ctr">
                        <a:buNone/>
                      </a:pPr>
                      <a:r>
                        <a:rPr lang="hr-HR" sz="1050" b="0" u="none" strike="noStrike" dirty="0">
                          <a:solidFill>
                            <a:srgbClr val="000000"/>
                          </a:solidFill>
                          <a:effectLst/>
                        </a:rPr>
                        <a:t>Registarski sud</a:t>
                      </a:r>
                      <a:endParaRPr lang="hr-HR" sz="1050" b="0" i="0" u="none" strike="noStrike" dirty="0">
                        <a:solidFill>
                          <a:srgbClr val="000000"/>
                        </a:solidFill>
                        <a:effectLst/>
                        <a:latin typeface="Helvetica" panose="020B0604020202020204"/>
                      </a:endParaRPr>
                    </a:p>
                  </a:txBody>
                  <a:tcPr marL="9525" marR="9525" marT="9525" marB="0" anchor="ctr"/>
                </a:tc>
                <a:tc>
                  <a:txBody>
                    <a:bodyPr/>
                    <a:lstStyle/>
                    <a:p>
                      <a:pPr marL="72000" algn="l" fontAlgn="ctr">
                        <a:buNone/>
                      </a:pPr>
                      <a:r>
                        <a:rPr lang="hr-HR" sz="1050" b="0" u="none" strike="noStrike" dirty="0">
                          <a:solidFill>
                            <a:srgbClr val="000000"/>
                          </a:solidFill>
                          <a:effectLst/>
                        </a:rPr>
                        <a:t>Trgovački sud u Rijeci</a:t>
                      </a:r>
                      <a:endParaRPr lang="hr-HR" sz="1050" b="0" i="0" u="none" strike="noStrike" dirty="0">
                        <a:solidFill>
                          <a:srgbClr val="000000"/>
                        </a:solidFill>
                        <a:effectLst/>
                        <a:latin typeface="Helvetica" panose="020B0604020202020204"/>
                      </a:endParaRPr>
                    </a:p>
                  </a:txBody>
                  <a:tcPr marL="9525" marR="9525" marT="9525" marB="0" anchor="ctr"/>
                </a:tc>
                <a:extLst>
                  <a:ext uri="{0D108BD9-81ED-4DB2-BD59-A6C34878D82A}">
                    <a16:rowId xmlns:a16="http://schemas.microsoft.com/office/drawing/2014/main" val="3367996767"/>
                  </a:ext>
                </a:extLst>
              </a:tr>
              <a:tr h="168684">
                <a:tc>
                  <a:txBody>
                    <a:bodyPr/>
                    <a:lstStyle/>
                    <a:p>
                      <a:pPr marL="72000" algn="l" fontAlgn="ctr">
                        <a:buNone/>
                      </a:pPr>
                      <a:r>
                        <a:rPr lang="hr-HR" sz="1050" b="0" u="none" strike="noStrike" dirty="0">
                          <a:solidFill>
                            <a:srgbClr val="000000"/>
                          </a:solidFill>
                          <a:effectLst/>
                        </a:rPr>
                        <a:t>Vlasništvo</a:t>
                      </a:r>
                      <a:endParaRPr lang="hr-HR" sz="1050" b="0" i="0" u="none" strike="noStrike" dirty="0">
                        <a:solidFill>
                          <a:srgbClr val="000000"/>
                        </a:solidFill>
                        <a:effectLst/>
                        <a:latin typeface="Helvetica" panose="020B0604020202020204"/>
                      </a:endParaRPr>
                    </a:p>
                  </a:txBody>
                  <a:tcPr marL="9525" marR="9525" marT="9525" marB="0" anchor="ctr"/>
                </a:tc>
                <a:tc>
                  <a:txBody>
                    <a:bodyPr/>
                    <a:lstStyle/>
                    <a:p>
                      <a:pPr marL="72000" algn="l" fontAlgn="ctr">
                        <a:buNone/>
                      </a:pPr>
                      <a:r>
                        <a:rPr lang="pl-PL" sz="1050" b="0" u="none" strike="noStrike" dirty="0">
                          <a:solidFill>
                            <a:srgbClr val="000000"/>
                          </a:solidFill>
                          <a:effectLst/>
                        </a:rPr>
                        <a:t>državno (javno, komunalno i slično)</a:t>
                      </a:r>
                      <a:endParaRPr lang="pl-PL" sz="1050" b="0" i="0" u="none" strike="noStrike" dirty="0">
                        <a:solidFill>
                          <a:srgbClr val="000000"/>
                        </a:solidFill>
                        <a:effectLst/>
                        <a:latin typeface="Helvetica" panose="020B0604020202020204"/>
                      </a:endParaRPr>
                    </a:p>
                  </a:txBody>
                  <a:tcPr marL="9525" marR="9525" marT="9525" marB="0" anchor="ctr"/>
                </a:tc>
                <a:extLst>
                  <a:ext uri="{0D108BD9-81ED-4DB2-BD59-A6C34878D82A}">
                    <a16:rowId xmlns:a16="http://schemas.microsoft.com/office/drawing/2014/main" val="746207224"/>
                  </a:ext>
                </a:extLst>
              </a:tr>
              <a:tr h="168684">
                <a:tc>
                  <a:txBody>
                    <a:bodyPr/>
                    <a:lstStyle/>
                    <a:p>
                      <a:pPr marL="72000" algn="l" fontAlgn="ctr">
                        <a:buNone/>
                      </a:pPr>
                      <a:r>
                        <a:rPr lang="hr-HR" sz="1050" b="0" u="none" strike="noStrike" dirty="0">
                          <a:solidFill>
                            <a:srgbClr val="000000"/>
                          </a:solidFill>
                          <a:effectLst/>
                        </a:rPr>
                        <a:t>Godina osnivanja</a:t>
                      </a:r>
                      <a:endParaRPr lang="hr-HR" sz="1050" b="0" i="0" u="none" strike="noStrike" dirty="0">
                        <a:solidFill>
                          <a:srgbClr val="000000"/>
                        </a:solidFill>
                        <a:effectLst/>
                        <a:latin typeface="Helvetica" panose="020B0604020202020204"/>
                      </a:endParaRPr>
                    </a:p>
                  </a:txBody>
                  <a:tcPr marL="9525" marR="9525" marT="9525" marB="0" anchor="ctr"/>
                </a:tc>
                <a:tc>
                  <a:txBody>
                    <a:bodyPr/>
                    <a:lstStyle/>
                    <a:p>
                      <a:pPr marL="72000" algn="l" fontAlgn="ctr">
                        <a:buNone/>
                      </a:pPr>
                      <a:r>
                        <a:rPr lang="hr-HR" sz="1050" b="0" u="none" strike="noStrike" dirty="0">
                          <a:solidFill>
                            <a:srgbClr val="000000"/>
                          </a:solidFill>
                          <a:effectLst/>
                        </a:rPr>
                        <a:t>2024.</a:t>
                      </a:r>
                      <a:endParaRPr lang="hr-HR" sz="1050" b="0" i="0" u="none" strike="noStrike" dirty="0">
                        <a:solidFill>
                          <a:srgbClr val="000000"/>
                        </a:solidFill>
                        <a:effectLst/>
                        <a:latin typeface="Helvetica" panose="020B0604020202020204"/>
                      </a:endParaRPr>
                    </a:p>
                  </a:txBody>
                  <a:tcPr marL="9525" marR="9525" marT="9525" marB="0" anchor="ctr"/>
                </a:tc>
                <a:extLst>
                  <a:ext uri="{0D108BD9-81ED-4DB2-BD59-A6C34878D82A}">
                    <a16:rowId xmlns:a16="http://schemas.microsoft.com/office/drawing/2014/main" val="1334527099"/>
                  </a:ext>
                </a:extLst>
              </a:tr>
              <a:tr h="168684">
                <a:tc>
                  <a:txBody>
                    <a:bodyPr/>
                    <a:lstStyle/>
                    <a:p>
                      <a:pPr marL="72000" algn="l" fontAlgn="ctr">
                        <a:buNone/>
                      </a:pPr>
                      <a:r>
                        <a:rPr lang="hr-HR" sz="1050" b="0" u="none" strike="noStrike" dirty="0">
                          <a:solidFill>
                            <a:srgbClr val="000000"/>
                          </a:solidFill>
                          <a:effectLst/>
                        </a:rPr>
                        <a:t>Temeljni kapital</a:t>
                      </a:r>
                      <a:endParaRPr lang="hr-HR" sz="1050" b="0" i="0" u="none" strike="noStrike" dirty="0">
                        <a:solidFill>
                          <a:srgbClr val="000000"/>
                        </a:solidFill>
                        <a:effectLst/>
                        <a:latin typeface="Helvetica" panose="020B0604020202020204"/>
                      </a:endParaRPr>
                    </a:p>
                  </a:txBody>
                  <a:tcPr marL="9525" marR="9525" marT="9525" marB="0" anchor="ctr"/>
                </a:tc>
                <a:tc>
                  <a:txBody>
                    <a:bodyPr/>
                    <a:lstStyle/>
                    <a:p>
                      <a:pPr marL="72000" algn="l" fontAlgn="ctr">
                        <a:buNone/>
                      </a:pPr>
                      <a:r>
                        <a:rPr lang="hr-HR" sz="1050" b="0" u="none" strike="noStrike" dirty="0">
                          <a:solidFill>
                            <a:srgbClr val="000000"/>
                          </a:solidFill>
                          <a:effectLst/>
                        </a:rPr>
                        <a:t>EUR 8.799.140,00</a:t>
                      </a:r>
                      <a:endParaRPr lang="hr-HR" sz="1050" b="0" i="0" u="none" strike="noStrike" dirty="0">
                        <a:solidFill>
                          <a:srgbClr val="000000"/>
                        </a:solidFill>
                        <a:effectLst/>
                        <a:latin typeface="Helvetica" panose="020B0604020202020204"/>
                      </a:endParaRPr>
                    </a:p>
                  </a:txBody>
                  <a:tcPr marL="9525" marR="9525" marT="9525" marB="0" anchor="ctr"/>
                </a:tc>
                <a:extLst>
                  <a:ext uri="{0D108BD9-81ED-4DB2-BD59-A6C34878D82A}">
                    <a16:rowId xmlns:a16="http://schemas.microsoft.com/office/drawing/2014/main" val="3870953064"/>
                  </a:ext>
                </a:extLst>
              </a:tr>
              <a:tr h="487099">
                <a:tc>
                  <a:txBody>
                    <a:bodyPr/>
                    <a:lstStyle/>
                    <a:p>
                      <a:pPr marL="72000" algn="l" fontAlgn="ctr">
                        <a:buNone/>
                      </a:pPr>
                      <a:r>
                        <a:rPr lang="hr-HR" sz="1050" b="0" u="none" strike="noStrike" dirty="0">
                          <a:solidFill>
                            <a:srgbClr val="000000"/>
                          </a:solidFill>
                          <a:effectLst/>
                        </a:rPr>
                        <a:t>Vlasnička struktura</a:t>
                      </a:r>
                      <a:endParaRPr lang="hr-HR" sz="1050" b="0" i="0" u="none" strike="noStrike" dirty="0">
                        <a:solidFill>
                          <a:srgbClr val="000000"/>
                        </a:solidFill>
                        <a:effectLst/>
                        <a:latin typeface="Helvetica" panose="020B0604020202020204"/>
                      </a:endParaRPr>
                    </a:p>
                  </a:txBody>
                  <a:tcPr marL="9525" marR="9525" marT="9525" marB="0" anchor="ctr"/>
                </a:tc>
                <a:tc>
                  <a:txBody>
                    <a:bodyPr/>
                    <a:lstStyle/>
                    <a:p>
                      <a:pPr marL="72000" algn="l" fontAlgn="ctr">
                        <a:buNone/>
                      </a:pPr>
                      <a:r>
                        <a:rPr lang="hr-HR" sz="1050" b="0" u="none" strike="noStrike" dirty="0">
                          <a:solidFill>
                            <a:srgbClr val="000000"/>
                          </a:solidFill>
                          <a:effectLst/>
                        </a:rPr>
                        <a:t>Grad Gospić 68,84%; Općina Perušić 19,69%; Općina Brinje 0,02%; Općina Donji Lapac 4,44%; Općina Lovinac 0,16%; Općina Plitvička Jezera 4,91%; Općina Udbina 0,04%; Općina Vrhovine 0,02%; Općina Rakovica 1,90% </a:t>
                      </a:r>
                      <a:endParaRPr lang="hr-HR" sz="1050" b="0" i="0" u="none" strike="noStrike" dirty="0">
                        <a:solidFill>
                          <a:srgbClr val="000000"/>
                        </a:solidFill>
                        <a:effectLst/>
                        <a:latin typeface="Helvetica" panose="020B0604020202020204"/>
                      </a:endParaRPr>
                    </a:p>
                  </a:txBody>
                  <a:tcPr marL="9525" marR="9525" marT="9525" marB="0" anchor="ctr"/>
                </a:tc>
                <a:extLst>
                  <a:ext uri="{0D108BD9-81ED-4DB2-BD59-A6C34878D82A}">
                    <a16:rowId xmlns:a16="http://schemas.microsoft.com/office/drawing/2014/main" val="3212994842"/>
                  </a:ext>
                </a:extLst>
              </a:tr>
              <a:tr h="168684">
                <a:tc>
                  <a:txBody>
                    <a:bodyPr/>
                    <a:lstStyle/>
                    <a:p>
                      <a:pPr marL="72000" algn="l" fontAlgn="ctr">
                        <a:buNone/>
                      </a:pPr>
                      <a:r>
                        <a:rPr lang="hr-HR" sz="1050" b="0" u="none" strike="noStrike" dirty="0">
                          <a:solidFill>
                            <a:srgbClr val="000000"/>
                          </a:solidFill>
                          <a:effectLst/>
                        </a:rPr>
                        <a:t>Sjedište</a:t>
                      </a:r>
                      <a:endParaRPr lang="hr-HR" sz="1050" b="0" i="0" u="none" strike="noStrike" dirty="0">
                        <a:solidFill>
                          <a:srgbClr val="000000"/>
                        </a:solidFill>
                        <a:effectLst/>
                        <a:latin typeface="Helvetica" panose="020B0604020202020204"/>
                      </a:endParaRPr>
                    </a:p>
                  </a:txBody>
                  <a:tcPr marL="9525" marR="9525" marT="9525" marB="0" anchor="ctr"/>
                </a:tc>
                <a:tc>
                  <a:txBody>
                    <a:bodyPr/>
                    <a:lstStyle/>
                    <a:p>
                      <a:pPr marL="72000" algn="l" fontAlgn="ctr">
                        <a:buNone/>
                      </a:pPr>
                      <a:r>
                        <a:rPr lang="hr-HR" sz="1050" b="0" u="none" strike="noStrike" dirty="0">
                          <a:solidFill>
                            <a:srgbClr val="000000"/>
                          </a:solidFill>
                          <a:effectLst/>
                        </a:rPr>
                        <a:t>Ličko-senjska županija, Gospić, Bužimska ulica br. 10</a:t>
                      </a:r>
                      <a:endParaRPr lang="hr-HR" sz="1050" b="0" i="0" u="none" strike="noStrike" dirty="0">
                        <a:solidFill>
                          <a:srgbClr val="000000"/>
                        </a:solidFill>
                        <a:effectLst/>
                        <a:latin typeface="Helvetica" panose="020B0604020202020204"/>
                      </a:endParaRPr>
                    </a:p>
                  </a:txBody>
                  <a:tcPr marL="9525" marR="9525" marT="9525" marB="0" anchor="ctr"/>
                </a:tc>
                <a:extLst>
                  <a:ext uri="{0D108BD9-81ED-4DB2-BD59-A6C34878D82A}">
                    <a16:rowId xmlns:a16="http://schemas.microsoft.com/office/drawing/2014/main" val="3703232188"/>
                  </a:ext>
                </a:extLst>
              </a:tr>
              <a:tr h="168684">
                <a:tc>
                  <a:txBody>
                    <a:bodyPr/>
                    <a:lstStyle/>
                    <a:p>
                      <a:pPr marL="72000" algn="l" fontAlgn="ctr">
                        <a:buNone/>
                      </a:pPr>
                      <a:r>
                        <a:rPr lang="hr-HR" sz="1050" b="0" u="none" strike="noStrike" dirty="0">
                          <a:solidFill>
                            <a:srgbClr val="000000"/>
                          </a:solidFill>
                          <a:effectLst/>
                        </a:rPr>
                        <a:t>Telefon (centrala)</a:t>
                      </a:r>
                      <a:endParaRPr lang="hr-HR" sz="1050" b="0" i="0" u="none" strike="noStrike" dirty="0">
                        <a:solidFill>
                          <a:srgbClr val="000000"/>
                        </a:solidFill>
                        <a:effectLst/>
                        <a:latin typeface="Helvetica" panose="020B0604020202020204"/>
                      </a:endParaRPr>
                    </a:p>
                  </a:txBody>
                  <a:tcPr marL="9525" marR="9525" marT="9525" marB="0" anchor="ctr"/>
                </a:tc>
                <a:tc>
                  <a:txBody>
                    <a:bodyPr/>
                    <a:lstStyle/>
                    <a:p>
                      <a:pPr marL="72000" algn="l" fontAlgn="ctr">
                        <a:buNone/>
                      </a:pPr>
                      <a:r>
                        <a:rPr lang="hr-HR" sz="1050" b="0" u="none" strike="noStrike" dirty="0">
                          <a:solidFill>
                            <a:srgbClr val="000000"/>
                          </a:solidFill>
                          <a:effectLst/>
                        </a:rPr>
                        <a:t>053/572-055</a:t>
                      </a:r>
                      <a:endParaRPr lang="hr-HR" sz="1050" b="0" i="0" u="none" strike="noStrike" dirty="0">
                        <a:solidFill>
                          <a:srgbClr val="000000"/>
                        </a:solidFill>
                        <a:effectLst/>
                        <a:latin typeface="Helvetica" panose="020B0604020202020204"/>
                      </a:endParaRPr>
                    </a:p>
                  </a:txBody>
                  <a:tcPr marL="9525" marR="9525" marT="9525" marB="0" anchor="ctr"/>
                </a:tc>
                <a:extLst>
                  <a:ext uri="{0D108BD9-81ED-4DB2-BD59-A6C34878D82A}">
                    <a16:rowId xmlns:a16="http://schemas.microsoft.com/office/drawing/2014/main" val="814321930"/>
                  </a:ext>
                </a:extLst>
              </a:tr>
              <a:tr h="168684">
                <a:tc>
                  <a:txBody>
                    <a:bodyPr/>
                    <a:lstStyle/>
                    <a:p>
                      <a:pPr marL="72000" algn="l" fontAlgn="ctr">
                        <a:buNone/>
                      </a:pPr>
                      <a:r>
                        <a:rPr lang="hr-HR" sz="1050" b="0" u="none" strike="noStrike" dirty="0">
                          <a:solidFill>
                            <a:srgbClr val="000000"/>
                          </a:solidFill>
                          <a:effectLst/>
                        </a:rPr>
                        <a:t>Telefon (tajnica)</a:t>
                      </a:r>
                      <a:endParaRPr lang="hr-HR" sz="1050" b="0" i="0" u="none" strike="noStrike" dirty="0">
                        <a:solidFill>
                          <a:srgbClr val="000000"/>
                        </a:solidFill>
                        <a:effectLst/>
                        <a:latin typeface="Helvetica" panose="020B0604020202020204"/>
                      </a:endParaRPr>
                    </a:p>
                  </a:txBody>
                  <a:tcPr marL="9525" marR="9525" marT="9525" marB="0" anchor="ctr"/>
                </a:tc>
                <a:tc>
                  <a:txBody>
                    <a:bodyPr/>
                    <a:lstStyle/>
                    <a:p>
                      <a:pPr marL="72000" algn="l" fontAlgn="ctr">
                        <a:buNone/>
                      </a:pPr>
                      <a:r>
                        <a:rPr lang="hr-HR" sz="1050" b="0" u="none" strike="noStrike" dirty="0">
                          <a:solidFill>
                            <a:srgbClr val="000000"/>
                          </a:solidFill>
                          <a:effectLst/>
                        </a:rPr>
                        <a:t>053/573-031</a:t>
                      </a:r>
                      <a:endParaRPr lang="hr-HR" sz="1050" b="0" i="0" u="none" strike="noStrike" dirty="0">
                        <a:solidFill>
                          <a:srgbClr val="000000"/>
                        </a:solidFill>
                        <a:effectLst/>
                        <a:latin typeface="Helvetica" panose="020B0604020202020204"/>
                      </a:endParaRPr>
                    </a:p>
                  </a:txBody>
                  <a:tcPr marL="9525" marR="9525" marT="9525" marB="0" anchor="ctr"/>
                </a:tc>
                <a:extLst>
                  <a:ext uri="{0D108BD9-81ED-4DB2-BD59-A6C34878D82A}">
                    <a16:rowId xmlns:a16="http://schemas.microsoft.com/office/drawing/2014/main" val="2745232986"/>
                  </a:ext>
                </a:extLst>
              </a:tr>
              <a:tr h="168684">
                <a:tc>
                  <a:txBody>
                    <a:bodyPr/>
                    <a:lstStyle/>
                    <a:p>
                      <a:pPr marL="72000" algn="l" fontAlgn="ctr">
                        <a:buNone/>
                      </a:pPr>
                      <a:r>
                        <a:rPr lang="hr-HR" sz="1050" b="0" u="none" strike="noStrike" dirty="0">
                          <a:solidFill>
                            <a:srgbClr val="000000"/>
                          </a:solidFill>
                          <a:effectLst/>
                        </a:rPr>
                        <a:t>E-mail</a:t>
                      </a:r>
                      <a:endParaRPr lang="hr-HR" sz="1050" b="0" i="0" u="none" strike="noStrike" dirty="0">
                        <a:solidFill>
                          <a:srgbClr val="000000"/>
                        </a:solidFill>
                        <a:effectLst/>
                        <a:latin typeface="Helvetica" panose="020B0604020202020204"/>
                      </a:endParaRPr>
                    </a:p>
                  </a:txBody>
                  <a:tcPr marL="9525" marR="9525" marT="9525" marB="0" anchor="ctr"/>
                </a:tc>
                <a:tc>
                  <a:txBody>
                    <a:bodyPr/>
                    <a:lstStyle/>
                    <a:p>
                      <a:pPr marL="72000" algn="l" fontAlgn="ctr">
                        <a:buNone/>
                      </a:pPr>
                      <a:r>
                        <a:rPr lang="hr-HR" sz="1050" b="0" u="none" strike="noStrike" dirty="0">
                          <a:solidFill>
                            <a:srgbClr val="000000"/>
                          </a:solidFill>
                          <a:effectLst/>
                        </a:rPr>
                        <a:t>info@licke-vode.hr</a:t>
                      </a:r>
                      <a:endParaRPr lang="hr-HR" sz="1050" b="0" i="0" u="none" strike="noStrike" dirty="0">
                        <a:solidFill>
                          <a:srgbClr val="000000"/>
                        </a:solidFill>
                        <a:effectLst/>
                        <a:latin typeface="Helvetica" panose="020B0604020202020204"/>
                      </a:endParaRPr>
                    </a:p>
                  </a:txBody>
                  <a:tcPr marL="9525" marR="9525" marT="9525" marB="0" anchor="ctr"/>
                </a:tc>
                <a:extLst>
                  <a:ext uri="{0D108BD9-81ED-4DB2-BD59-A6C34878D82A}">
                    <a16:rowId xmlns:a16="http://schemas.microsoft.com/office/drawing/2014/main" val="2561661397"/>
                  </a:ext>
                </a:extLst>
              </a:tr>
              <a:tr h="168684">
                <a:tc>
                  <a:txBody>
                    <a:bodyPr/>
                    <a:lstStyle/>
                    <a:p>
                      <a:pPr marL="72000" algn="l" fontAlgn="ctr">
                        <a:buNone/>
                      </a:pPr>
                      <a:r>
                        <a:rPr lang="hr-HR" sz="1050" b="0" u="none" strike="noStrike" dirty="0">
                          <a:solidFill>
                            <a:srgbClr val="000000"/>
                          </a:solidFill>
                          <a:effectLst/>
                        </a:rPr>
                        <a:t>E-pošta (sudski registar)</a:t>
                      </a:r>
                      <a:endParaRPr lang="hr-HR" sz="1050" b="0" i="0" u="none" strike="noStrike" dirty="0">
                        <a:solidFill>
                          <a:srgbClr val="000000"/>
                        </a:solidFill>
                        <a:effectLst/>
                        <a:latin typeface="Helvetica" panose="020B0604020202020204"/>
                      </a:endParaRPr>
                    </a:p>
                  </a:txBody>
                  <a:tcPr marL="9525" marR="9525" marT="9525" marB="0" anchor="ctr"/>
                </a:tc>
                <a:tc>
                  <a:txBody>
                    <a:bodyPr/>
                    <a:lstStyle/>
                    <a:p>
                      <a:pPr marL="72000" algn="l" fontAlgn="ctr">
                        <a:buNone/>
                      </a:pPr>
                      <a:r>
                        <a:rPr lang="hr-HR" sz="1050" b="0" u="none" strike="noStrike" dirty="0">
                          <a:solidFill>
                            <a:srgbClr val="000000"/>
                          </a:solidFill>
                          <a:effectLst/>
                        </a:rPr>
                        <a:t>ana.marija.zdunic@licke-vode.hr</a:t>
                      </a:r>
                      <a:endParaRPr lang="hr-HR" sz="1050" b="0" i="0" u="none" strike="noStrike" dirty="0">
                        <a:solidFill>
                          <a:srgbClr val="000000"/>
                        </a:solidFill>
                        <a:effectLst/>
                        <a:latin typeface="Helvetica" panose="020B0604020202020204"/>
                      </a:endParaRPr>
                    </a:p>
                  </a:txBody>
                  <a:tcPr marL="9525" marR="9525" marT="9525" marB="0" anchor="ctr"/>
                </a:tc>
                <a:extLst>
                  <a:ext uri="{0D108BD9-81ED-4DB2-BD59-A6C34878D82A}">
                    <a16:rowId xmlns:a16="http://schemas.microsoft.com/office/drawing/2014/main" val="430400042"/>
                  </a:ext>
                </a:extLst>
              </a:tr>
              <a:tr h="168684">
                <a:tc>
                  <a:txBody>
                    <a:bodyPr/>
                    <a:lstStyle/>
                    <a:p>
                      <a:pPr marL="72000" algn="l" fontAlgn="ctr">
                        <a:buNone/>
                      </a:pPr>
                      <a:r>
                        <a:rPr lang="hr-HR" sz="1050" b="0" u="none" strike="noStrike" dirty="0">
                          <a:solidFill>
                            <a:srgbClr val="000000"/>
                          </a:solidFill>
                          <a:effectLst/>
                        </a:rPr>
                        <a:t>Web stranica</a:t>
                      </a:r>
                      <a:endParaRPr lang="hr-HR" sz="1050" b="0" i="0" u="none" strike="noStrike" dirty="0">
                        <a:solidFill>
                          <a:srgbClr val="000000"/>
                        </a:solidFill>
                        <a:effectLst/>
                        <a:latin typeface="Helvetica" panose="020B0604020202020204"/>
                      </a:endParaRPr>
                    </a:p>
                  </a:txBody>
                  <a:tcPr marL="9525" marR="9525" marT="9525" marB="0" anchor="ctr"/>
                </a:tc>
                <a:tc>
                  <a:txBody>
                    <a:bodyPr/>
                    <a:lstStyle/>
                    <a:p>
                      <a:pPr marL="72000" algn="l" fontAlgn="ctr">
                        <a:buNone/>
                      </a:pPr>
                      <a:r>
                        <a:rPr lang="hr-HR" sz="1050" b="0" u="none" strike="noStrike" dirty="0">
                          <a:solidFill>
                            <a:srgbClr val="000000"/>
                          </a:solidFill>
                          <a:effectLst/>
                        </a:rPr>
                        <a:t>https://licke-vode.hr/</a:t>
                      </a:r>
                      <a:endParaRPr lang="hr-HR" sz="1050" b="0" i="0" u="none" strike="noStrike" dirty="0">
                        <a:solidFill>
                          <a:srgbClr val="000000"/>
                        </a:solidFill>
                        <a:effectLst/>
                        <a:latin typeface="Helvetica" panose="020B0604020202020204"/>
                      </a:endParaRPr>
                    </a:p>
                  </a:txBody>
                  <a:tcPr marL="9525" marR="9525" marT="9525" marB="0" anchor="ctr"/>
                </a:tc>
                <a:extLst>
                  <a:ext uri="{0D108BD9-81ED-4DB2-BD59-A6C34878D82A}">
                    <a16:rowId xmlns:a16="http://schemas.microsoft.com/office/drawing/2014/main" val="3576101372"/>
                  </a:ext>
                </a:extLst>
              </a:tr>
              <a:tr h="168684">
                <a:tc>
                  <a:txBody>
                    <a:bodyPr/>
                    <a:lstStyle/>
                    <a:p>
                      <a:pPr marL="72000" algn="l" fontAlgn="ctr">
                        <a:buNone/>
                      </a:pPr>
                      <a:r>
                        <a:rPr lang="hr-HR" sz="1050" b="0" u="none" strike="noStrike" dirty="0">
                          <a:solidFill>
                            <a:srgbClr val="000000"/>
                          </a:solidFill>
                          <a:effectLst/>
                        </a:rPr>
                        <a:t>Uprava</a:t>
                      </a:r>
                      <a:endParaRPr lang="hr-HR" sz="1050" b="0" i="0" u="none" strike="noStrike" dirty="0">
                        <a:solidFill>
                          <a:srgbClr val="000000"/>
                        </a:solidFill>
                        <a:effectLst/>
                        <a:latin typeface="Helvetica" panose="020B0604020202020204"/>
                      </a:endParaRPr>
                    </a:p>
                  </a:txBody>
                  <a:tcPr marL="9525" marR="9525" marT="9525" marB="0" anchor="ctr"/>
                </a:tc>
                <a:tc>
                  <a:txBody>
                    <a:bodyPr/>
                    <a:lstStyle/>
                    <a:p>
                      <a:pPr marL="72000" algn="l" fontAlgn="ctr">
                        <a:buNone/>
                      </a:pPr>
                      <a:r>
                        <a:rPr lang="hr-HR" sz="1050" b="0" u="none" strike="noStrike" dirty="0">
                          <a:solidFill>
                            <a:srgbClr val="000000"/>
                          </a:solidFill>
                          <a:effectLst/>
                        </a:rPr>
                        <a:t>Dario Radošević, </a:t>
                      </a:r>
                      <a:r>
                        <a:rPr lang="hr-HR" sz="1050" b="0" u="none" strike="noStrike" dirty="0" err="1">
                          <a:solidFill>
                            <a:srgbClr val="000000"/>
                          </a:solidFill>
                          <a:effectLst/>
                        </a:rPr>
                        <a:t>dipl.ing.grad</a:t>
                      </a:r>
                      <a:r>
                        <a:rPr lang="hr-HR" sz="1050" b="0" u="none" strike="noStrike" dirty="0">
                          <a:solidFill>
                            <a:srgbClr val="000000"/>
                          </a:solidFill>
                          <a:effectLst/>
                        </a:rPr>
                        <a:t>. - direktor</a:t>
                      </a:r>
                      <a:endParaRPr lang="hr-HR" sz="1050" b="0" i="0" u="none" strike="noStrike" dirty="0">
                        <a:solidFill>
                          <a:srgbClr val="000000"/>
                        </a:solidFill>
                        <a:effectLst/>
                        <a:latin typeface="Helvetica" panose="020B0604020202020204"/>
                      </a:endParaRPr>
                    </a:p>
                  </a:txBody>
                  <a:tcPr marL="9525" marR="9525" marT="9525" marB="0" anchor="ctr"/>
                </a:tc>
                <a:extLst>
                  <a:ext uri="{0D108BD9-81ED-4DB2-BD59-A6C34878D82A}">
                    <a16:rowId xmlns:a16="http://schemas.microsoft.com/office/drawing/2014/main" val="895313624"/>
                  </a:ext>
                </a:extLst>
              </a:tr>
              <a:tr h="646307">
                <a:tc>
                  <a:txBody>
                    <a:bodyPr/>
                    <a:lstStyle/>
                    <a:p>
                      <a:pPr marL="72000" algn="l" fontAlgn="ctr">
                        <a:buNone/>
                      </a:pPr>
                      <a:r>
                        <a:rPr lang="hr-HR" sz="1050" b="0" u="none" strike="noStrike" dirty="0">
                          <a:solidFill>
                            <a:srgbClr val="000000"/>
                          </a:solidFill>
                          <a:effectLst/>
                        </a:rPr>
                        <a:t>Rukovoditelji odjela</a:t>
                      </a:r>
                      <a:endParaRPr lang="hr-HR" sz="1050" b="0" i="0" u="none" strike="noStrike" dirty="0">
                        <a:solidFill>
                          <a:srgbClr val="000000"/>
                        </a:solidFill>
                        <a:effectLst/>
                        <a:latin typeface="Helvetica" panose="020B0604020202020204"/>
                      </a:endParaRPr>
                    </a:p>
                  </a:txBody>
                  <a:tcPr marL="9525" marR="9525" marT="9525" marB="0" anchor="ctr"/>
                </a:tc>
                <a:tc>
                  <a:txBody>
                    <a:bodyPr/>
                    <a:lstStyle/>
                    <a:p>
                      <a:pPr marL="72000" algn="l" fontAlgn="ctr">
                        <a:buNone/>
                      </a:pPr>
                      <a:r>
                        <a:rPr lang="hr-HR" sz="1050" b="0" u="none" strike="noStrike" dirty="0">
                          <a:solidFill>
                            <a:srgbClr val="000000"/>
                          </a:solidFill>
                          <a:effectLst/>
                        </a:rPr>
                        <a:t>Mile </a:t>
                      </a:r>
                      <a:r>
                        <a:rPr lang="hr-HR" sz="1050" b="0" u="none" strike="noStrike" dirty="0" err="1">
                          <a:solidFill>
                            <a:srgbClr val="000000"/>
                          </a:solidFill>
                          <a:effectLst/>
                        </a:rPr>
                        <a:t>Uremović</a:t>
                      </a:r>
                      <a:r>
                        <a:rPr lang="hr-HR" sz="1050" b="0" u="none" strike="noStrike" dirty="0">
                          <a:solidFill>
                            <a:srgbClr val="000000"/>
                          </a:solidFill>
                          <a:effectLst/>
                        </a:rPr>
                        <a:t>, </a:t>
                      </a:r>
                      <a:r>
                        <a:rPr lang="hr-HR" sz="1050" b="0" u="none" strike="noStrike" dirty="0" err="1">
                          <a:solidFill>
                            <a:srgbClr val="000000"/>
                          </a:solidFill>
                          <a:effectLst/>
                        </a:rPr>
                        <a:t>dipl.ing.stroj</a:t>
                      </a:r>
                      <a:r>
                        <a:rPr lang="hr-HR" sz="1050" b="0" u="none" strike="noStrike" dirty="0">
                          <a:solidFill>
                            <a:srgbClr val="000000"/>
                          </a:solidFill>
                          <a:effectLst/>
                        </a:rPr>
                        <a:t>. - rukovoditelj tehničke službe; </a:t>
                      </a:r>
                    </a:p>
                    <a:p>
                      <a:pPr marL="72000" algn="l" fontAlgn="ctr">
                        <a:buNone/>
                      </a:pPr>
                      <a:r>
                        <a:rPr lang="hr-HR" sz="1050" b="0" u="none" strike="noStrike" dirty="0">
                          <a:solidFill>
                            <a:srgbClr val="000000"/>
                          </a:solidFill>
                          <a:effectLst/>
                        </a:rPr>
                        <a:t>Ana-Marija Zdunić, </a:t>
                      </a:r>
                      <a:r>
                        <a:rPr lang="hr-HR" sz="1050" b="0" u="none" strike="noStrike" dirty="0" err="1">
                          <a:solidFill>
                            <a:srgbClr val="000000"/>
                          </a:solidFill>
                          <a:effectLst/>
                        </a:rPr>
                        <a:t>mag.iur</a:t>
                      </a:r>
                      <a:r>
                        <a:rPr lang="hr-HR" sz="1050" b="0" u="none" strike="noStrike" dirty="0">
                          <a:solidFill>
                            <a:srgbClr val="000000"/>
                          </a:solidFill>
                          <a:effectLst/>
                        </a:rPr>
                        <a:t>. - rukovoditelj općih, pravnih i kadrovskih poslova; Kristina Krpan, </a:t>
                      </a:r>
                      <a:r>
                        <a:rPr lang="hr-HR" sz="1050" b="0" u="none" strike="noStrike" dirty="0" err="1">
                          <a:solidFill>
                            <a:srgbClr val="000000"/>
                          </a:solidFill>
                          <a:effectLst/>
                        </a:rPr>
                        <a:t>mag.oec</a:t>
                      </a:r>
                      <a:r>
                        <a:rPr lang="hr-HR" sz="1050" b="0" u="none" strike="noStrike" dirty="0">
                          <a:solidFill>
                            <a:srgbClr val="000000"/>
                          </a:solidFill>
                          <a:effectLst/>
                        </a:rPr>
                        <a:t>. - rukovoditelj odjela računovodstva i kontrolinga</a:t>
                      </a:r>
                      <a:endParaRPr lang="hr-HR" sz="1050" b="0" i="0" u="none" strike="noStrike" dirty="0">
                        <a:solidFill>
                          <a:srgbClr val="000000"/>
                        </a:solidFill>
                        <a:effectLst/>
                        <a:latin typeface="Helvetica" panose="020B0604020202020204"/>
                      </a:endParaRPr>
                    </a:p>
                  </a:txBody>
                  <a:tcPr marL="9525" marR="9525" marT="9525" marB="0" anchor="ctr"/>
                </a:tc>
                <a:extLst>
                  <a:ext uri="{0D108BD9-81ED-4DB2-BD59-A6C34878D82A}">
                    <a16:rowId xmlns:a16="http://schemas.microsoft.com/office/drawing/2014/main" val="2183649510"/>
                  </a:ext>
                </a:extLst>
              </a:tr>
              <a:tr h="258200">
                <a:tc>
                  <a:txBody>
                    <a:bodyPr/>
                    <a:lstStyle/>
                    <a:p>
                      <a:pPr algn="l"/>
                      <a:r>
                        <a:rPr lang="hr-HR" sz="1050" dirty="0"/>
                        <a:t>Zaposlenici (10.12.2024.)	</a:t>
                      </a:r>
                    </a:p>
                  </a:txBody>
                  <a:tcPr anchor="ctr"/>
                </a:tc>
                <a:tc>
                  <a:txBody>
                    <a:bodyPr/>
                    <a:lstStyle/>
                    <a:p>
                      <a:pPr marL="0" algn="l"/>
                      <a:r>
                        <a:rPr lang="hr-HR" sz="1050" dirty="0"/>
                        <a:t>52</a:t>
                      </a:r>
                    </a:p>
                  </a:txBody>
                  <a:tcPr anchor="ctr"/>
                </a:tc>
                <a:extLst>
                  <a:ext uri="{0D108BD9-81ED-4DB2-BD59-A6C34878D82A}">
                    <a16:rowId xmlns:a16="http://schemas.microsoft.com/office/drawing/2014/main" val="3467196547"/>
                  </a:ext>
                </a:extLst>
              </a:tr>
              <a:tr h="409391">
                <a:tc>
                  <a:txBody>
                    <a:bodyPr/>
                    <a:lstStyle/>
                    <a:p>
                      <a:pPr algn="l"/>
                      <a:r>
                        <a:rPr lang="hr-HR" sz="1050" dirty="0"/>
                        <a:t>Šifra djelatnosti prema NKD-u	</a:t>
                      </a:r>
                    </a:p>
                  </a:txBody>
                  <a:tcPr anchor="ctr"/>
                </a:tc>
                <a:tc>
                  <a:txBody>
                    <a:bodyPr/>
                    <a:lstStyle/>
                    <a:p>
                      <a:pPr marL="0" algn="l"/>
                      <a:r>
                        <a:rPr lang="hr-HR" sz="1050" dirty="0"/>
                        <a:t>3600 – Skupljanje, pročišćavanje i opskrba vodom	</a:t>
                      </a:r>
                    </a:p>
                  </a:txBody>
                  <a:tcPr anchor="ctr"/>
                </a:tc>
                <a:extLst>
                  <a:ext uri="{0D108BD9-81ED-4DB2-BD59-A6C34878D82A}">
                    <a16:rowId xmlns:a16="http://schemas.microsoft.com/office/drawing/2014/main" val="3176901385"/>
                  </a:ext>
                </a:extLst>
              </a:tr>
              <a:tr h="515529">
                <a:tc>
                  <a:txBody>
                    <a:bodyPr/>
                    <a:lstStyle/>
                    <a:p>
                      <a:pPr algn="l"/>
                      <a:r>
                        <a:rPr lang="hr-HR" sz="1050" dirty="0"/>
                        <a:t>Djelatnosti	</a:t>
                      </a:r>
                    </a:p>
                  </a:txBody>
                  <a:tcPr anchor="ctr"/>
                </a:tc>
                <a:tc>
                  <a:txBody>
                    <a:bodyPr/>
                    <a:lstStyle/>
                    <a:p>
                      <a:pPr marL="0" algn="l"/>
                      <a:r>
                        <a:rPr lang="hr-HR" sz="1050" dirty="0"/>
                        <a:t>Sustav javne vodoopskrbe; Sustav javne odvodnje; Pročišćavanje otpadnih voda</a:t>
                      </a:r>
                    </a:p>
                  </a:txBody>
                  <a:tcPr anchor="ctr"/>
                </a:tc>
                <a:extLst>
                  <a:ext uri="{0D108BD9-81ED-4DB2-BD59-A6C34878D82A}">
                    <a16:rowId xmlns:a16="http://schemas.microsoft.com/office/drawing/2014/main" val="1376378254"/>
                  </a:ext>
                </a:extLst>
              </a:tr>
              <a:tr h="600105">
                <a:tc>
                  <a:txBody>
                    <a:bodyPr/>
                    <a:lstStyle/>
                    <a:p>
                      <a:pPr algn="l"/>
                      <a:r>
                        <a:rPr lang="hr-HR" sz="1050" dirty="0"/>
                        <a:t>Bankovni računi (PBZ)</a:t>
                      </a:r>
                    </a:p>
                  </a:txBody>
                  <a:tcPr anchor="ctr"/>
                </a:tc>
                <a:tc>
                  <a:txBody>
                    <a:bodyPr/>
                    <a:lstStyle/>
                    <a:p>
                      <a:pPr marL="0" algn="l"/>
                      <a:r>
                        <a:rPr lang="hr-HR" sz="1050" dirty="0"/>
                        <a:t>HR6523400091110026790 – redovno poslovanje; </a:t>
                      </a:r>
                    </a:p>
                  </a:txBody>
                  <a:tcPr anchor="ctr"/>
                </a:tc>
                <a:extLst>
                  <a:ext uri="{0D108BD9-81ED-4DB2-BD59-A6C34878D82A}">
                    <a16:rowId xmlns:a16="http://schemas.microsoft.com/office/drawing/2014/main" val="3795779297"/>
                  </a:ext>
                </a:extLst>
              </a:tr>
            </a:tbl>
          </a:graphicData>
        </a:graphic>
      </p:graphicFrame>
    </p:spTree>
    <p:extLst>
      <p:ext uri="{BB962C8B-B14F-4D97-AF65-F5344CB8AC3E}">
        <p14:creationId xmlns:p14="http://schemas.microsoft.com/office/powerpoint/2010/main" val="2066549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slov 2">
            <a:extLst>
              <a:ext uri="{FF2B5EF4-FFF2-40B4-BE49-F238E27FC236}">
                <a16:creationId xmlns:a16="http://schemas.microsoft.com/office/drawing/2014/main" id="{C3A2EF3D-95DE-4A73-83B3-BBCCAECED0E5}"/>
              </a:ext>
            </a:extLst>
          </p:cNvPr>
          <p:cNvSpPr>
            <a:spLocks noGrp="1" noChangeArrowheads="1"/>
          </p:cNvSpPr>
          <p:nvPr>
            <p:ph type="title"/>
          </p:nvPr>
        </p:nvSpPr>
        <p:spPr>
          <a:xfrm>
            <a:off x="0" y="-131291"/>
            <a:ext cx="8001000" cy="731838"/>
          </a:xfrm>
        </p:spPr>
        <p:txBody>
          <a:bodyPr>
            <a:normAutofit/>
          </a:bodyPr>
          <a:lstStyle/>
          <a:p>
            <a:pPr eaLnBrk="1" hangingPunct="1"/>
            <a:r>
              <a:rPr lang="hr-HR" altLang="sr-Latn-RS" dirty="0">
                <a:latin typeface="+mj-lt"/>
              </a:rPr>
              <a:t>Opći podaci o društvu</a:t>
            </a:r>
            <a:r>
              <a:rPr lang="hr-HR" altLang="en-US" dirty="0">
                <a:latin typeface="+mj-lt"/>
              </a:rPr>
              <a:t> </a:t>
            </a:r>
            <a:br>
              <a:rPr lang="hr-HR" altLang="en-US" dirty="0">
                <a:latin typeface="+mj-lt"/>
              </a:rPr>
            </a:br>
            <a:r>
              <a:rPr lang="hr-HR" altLang="en-US" sz="1400" b="0" dirty="0">
                <a:solidFill>
                  <a:srgbClr val="756422"/>
                </a:solidFill>
                <a:latin typeface="+mj-lt"/>
              </a:rPr>
              <a:t>Osnovne informacije</a:t>
            </a:r>
            <a:endParaRPr lang="hr-HR" altLang="en-US" dirty="0">
              <a:latin typeface="+mj-lt"/>
            </a:endParaRPr>
          </a:p>
        </p:txBody>
      </p:sp>
      <p:sp>
        <p:nvSpPr>
          <p:cNvPr id="9" name="Rectangle 8">
            <a:extLst>
              <a:ext uri="{FF2B5EF4-FFF2-40B4-BE49-F238E27FC236}">
                <a16:creationId xmlns:a16="http://schemas.microsoft.com/office/drawing/2014/main" id="{C7D689B2-5C64-4909-99D0-29BDEC2140C2}"/>
              </a:ext>
            </a:extLst>
          </p:cNvPr>
          <p:cNvSpPr/>
          <p:nvPr/>
        </p:nvSpPr>
        <p:spPr>
          <a:xfrm>
            <a:off x="55958" y="568259"/>
            <a:ext cx="2012950" cy="1428883"/>
          </a:xfrm>
          <a:prstGeom prst="rect">
            <a:avLst/>
          </a:prstGeom>
          <a:solidFill>
            <a:schemeClr val="accent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pPr>
            <a:r>
              <a:rPr lang="hr-HR" sz="1200" b="1" dirty="0">
                <a:latin typeface="+mj-lt"/>
              </a:rPr>
              <a:t>Društvo i vlasnička struktura</a:t>
            </a:r>
          </a:p>
        </p:txBody>
      </p:sp>
      <p:sp>
        <p:nvSpPr>
          <p:cNvPr id="11" name="Rectangle 10">
            <a:extLst>
              <a:ext uri="{FF2B5EF4-FFF2-40B4-BE49-F238E27FC236}">
                <a16:creationId xmlns:a16="http://schemas.microsoft.com/office/drawing/2014/main" id="{38318539-DDB3-418E-8E26-376591BDBD2B}"/>
              </a:ext>
            </a:extLst>
          </p:cNvPr>
          <p:cNvSpPr/>
          <p:nvPr/>
        </p:nvSpPr>
        <p:spPr>
          <a:xfrm>
            <a:off x="55958" y="2053804"/>
            <a:ext cx="2012950" cy="2317009"/>
          </a:xfrm>
          <a:prstGeom prst="rect">
            <a:avLst/>
          </a:prstGeom>
          <a:solidFill>
            <a:schemeClr val="accent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pPr>
            <a:r>
              <a:rPr lang="hr-HR" sz="1200" b="1" dirty="0">
                <a:latin typeface="+mj-lt"/>
              </a:rPr>
              <a:t>Skupština</a:t>
            </a:r>
          </a:p>
        </p:txBody>
      </p:sp>
      <p:sp>
        <p:nvSpPr>
          <p:cNvPr id="12" name="Rectangle 11">
            <a:extLst>
              <a:ext uri="{FF2B5EF4-FFF2-40B4-BE49-F238E27FC236}">
                <a16:creationId xmlns:a16="http://schemas.microsoft.com/office/drawing/2014/main" id="{8EB35509-0A3E-4CF0-B874-E48F324849FC}"/>
              </a:ext>
            </a:extLst>
          </p:cNvPr>
          <p:cNvSpPr/>
          <p:nvPr/>
        </p:nvSpPr>
        <p:spPr>
          <a:xfrm>
            <a:off x="2157016" y="566584"/>
            <a:ext cx="6931025" cy="1428883"/>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350"/>
              </a:spcAft>
              <a:buClr>
                <a:schemeClr val="accent4"/>
              </a:buClr>
              <a:defRPr/>
            </a:pPr>
            <a:endParaRPr lang="hr-HR" sz="1000" dirty="0">
              <a:solidFill>
                <a:sysClr val="windowText" lastClr="000000"/>
              </a:solidFill>
              <a:latin typeface="+mj-lt"/>
            </a:endParaRPr>
          </a:p>
        </p:txBody>
      </p:sp>
      <p:sp>
        <p:nvSpPr>
          <p:cNvPr id="14" name="Rectangle 13">
            <a:extLst>
              <a:ext uri="{FF2B5EF4-FFF2-40B4-BE49-F238E27FC236}">
                <a16:creationId xmlns:a16="http://schemas.microsoft.com/office/drawing/2014/main" id="{4EAD73D7-A549-443D-AAB0-C752AE58A0D1}"/>
              </a:ext>
            </a:extLst>
          </p:cNvPr>
          <p:cNvSpPr/>
          <p:nvPr/>
        </p:nvSpPr>
        <p:spPr>
          <a:xfrm>
            <a:off x="2157016" y="2053803"/>
            <a:ext cx="6931025" cy="2317009"/>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marL="92075" indent="-92075">
              <a:spcBef>
                <a:spcPct val="20000"/>
              </a:spcBef>
              <a:buFont typeface="Arial" panose="020B0604020202020204" pitchFamily="34" charset="0"/>
              <a:buChar char="•"/>
              <a:defRPr sz="2800">
                <a:solidFill>
                  <a:schemeClr val="tx1"/>
                </a:solidFill>
                <a:latin typeface="Fira Sans" panose="020B0503050000020004" pitchFamily="34" charset="0"/>
              </a:defRPr>
            </a:lvl1pPr>
            <a:lvl2pPr marL="742950" indent="-285750">
              <a:spcBef>
                <a:spcPct val="20000"/>
              </a:spcBef>
              <a:buFont typeface="Arial" panose="020B0604020202020204" pitchFamily="34" charset="0"/>
              <a:buChar char="–"/>
              <a:defRPr sz="2400">
                <a:solidFill>
                  <a:schemeClr val="tx1"/>
                </a:solidFill>
                <a:latin typeface="Fira Sans" panose="020B0503050000020004" pitchFamily="34" charset="0"/>
              </a:defRPr>
            </a:lvl2pPr>
            <a:lvl3pPr marL="1143000" indent="-228600">
              <a:spcBef>
                <a:spcPct val="20000"/>
              </a:spcBef>
              <a:buFont typeface="Arial" panose="020B0604020202020204" pitchFamily="34" charset="0"/>
              <a:buChar char="•"/>
              <a:defRPr sz="2000">
                <a:solidFill>
                  <a:schemeClr val="tx1"/>
                </a:solidFill>
                <a:latin typeface="Fira Sans" panose="020B0503050000020004" pitchFamily="34" charset="0"/>
              </a:defRPr>
            </a:lvl3pPr>
            <a:lvl4pPr marL="1600200" indent="-228600">
              <a:spcBef>
                <a:spcPct val="20000"/>
              </a:spcBef>
              <a:buFont typeface="Arial" panose="020B0604020202020204" pitchFamily="34" charset="0"/>
              <a:buChar char="–"/>
              <a:defRPr>
                <a:solidFill>
                  <a:schemeClr val="tx1"/>
                </a:solidFill>
                <a:latin typeface="Fira Sans" panose="020B0503050000020004" pitchFamily="34" charset="0"/>
              </a:defRPr>
            </a:lvl4pPr>
            <a:lvl5pPr marL="2057400" indent="-228600">
              <a:spcBef>
                <a:spcPct val="20000"/>
              </a:spcBef>
              <a:buFont typeface="Arial" panose="020B0604020202020204" pitchFamily="34" charset="0"/>
              <a:buChar char="»"/>
              <a:defRPr>
                <a:solidFill>
                  <a:schemeClr val="tx1"/>
                </a:solidFill>
                <a:latin typeface="Fira Sans" panose="020B05030500000200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9pPr>
          </a:lstStyle>
          <a:p>
            <a:pPr marL="0" indent="0" eaLnBrk="1" fontAlgn="auto" hangingPunct="1">
              <a:spcBef>
                <a:spcPts val="0"/>
              </a:spcBef>
              <a:spcAft>
                <a:spcPts val="350"/>
              </a:spcAft>
              <a:buClr>
                <a:srgbClr val="BE9A30"/>
              </a:buClr>
              <a:buNone/>
            </a:pPr>
            <a:r>
              <a:rPr lang="hr-HR" sz="1000" dirty="0">
                <a:solidFill>
                  <a:sysClr val="windowText" lastClr="000000"/>
                </a:solidFill>
                <a:latin typeface="+mj-lt"/>
              </a:rPr>
              <a:t>Skupštinu Društva čine predstavnici osnivača, odnosno njihovi opunomoćenici.</a:t>
            </a:r>
          </a:p>
          <a:p>
            <a:pPr marL="0" indent="0" eaLnBrk="1" fontAlgn="auto" hangingPunct="1">
              <a:spcBef>
                <a:spcPts val="0"/>
              </a:spcBef>
              <a:spcAft>
                <a:spcPts val="350"/>
              </a:spcAft>
              <a:buClr>
                <a:srgbClr val="BE9A30"/>
              </a:buClr>
              <a:buNone/>
            </a:pPr>
            <a:r>
              <a:rPr lang="hr-HR" sz="1000" dirty="0">
                <a:solidFill>
                  <a:sysClr val="windowText" lastClr="000000"/>
                </a:solidFill>
                <a:latin typeface="+mj-lt"/>
              </a:rPr>
              <a:t>Predsjedavajući Skupštine je predstavnik člana Društva koji posjeduje najveći dio poslovnog udjela u Društvu.</a:t>
            </a:r>
          </a:p>
          <a:p>
            <a:pPr marL="0" indent="0" eaLnBrk="1" fontAlgn="auto" hangingPunct="1">
              <a:spcBef>
                <a:spcPts val="0"/>
              </a:spcBef>
              <a:spcAft>
                <a:spcPts val="350"/>
              </a:spcAft>
              <a:buClr>
                <a:srgbClr val="BE9A30"/>
              </a:buClr>
              <a:buNone/>
            </a:pPr>
            <a:r>
              <a:rPr lang="hr-HR" sz="1000" dirty="0">
                <a:solidFill>
                  <a:sysClr val="windowText" lastClr="000000"/>
                </a:solidFill>
                <a:latin typeface="+mj-lt"/>
              </a:rPr>
              <a:t>Skupštinu Društva čine:</a:t>
            </a:r>
          </a:p>
        </p:txBody>
      </p:sp>
      <p:sp>
        <p:nvSpPr>
          <p:cNvPr id="3" name="Rectangle 2">
            <a:extLst>
              <a:ext uri="{FF2B5EF4-FFF2-40B4-BE49-F238E27FC236}">
                <a16:creationId xmlns:a16="http://schemas.microsoft.com/office/drawing/2014/main" id="{E2C2880B-3D85-B3ED-86F5-E69E34F2625B}"/>
              </a:ext>
            </a:extLst>
          </p:cNvPr>
          <p:cNvSpPr/>
          <p:nvPr/>
        </p:nvSpPr>
        <p:spPr>
          <a:xfrm>
            <a:off x="55958" y="4427475"/>
            <a:ext cx="2012950" cy="1154175"/>
          </a:xfrm>
          <a:prstGeom prst="rect">
            <a:avLst/>
          </a:prstGeom>
          <a:solidFill>
            <a:schemeClr val="accent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hr-HR" sz="1200" b="1" dirty="0">
                <a:latin typeface="+mj-lt"/>
              </a:rPr>
              <a:t>Nadzorni odbor</a:t>
            </a:r>
          </a:p>
        </p:txBody>
      </p:sp>
      <p:sp>
        <p:nvSpPr>
          <p:cNvPr id="4" name="Rectangle 3">
            <a:extLst>
              <a:ext uri="{FF2B5EF4-FFF2-40B4-BE49-F238E27FC236}">
                <a16:creationId xmlns:a16="http://schemas.microsoft.com/office/drawing/2014/main" id="{ABF2229D-DE57-D8EC-87A6-EA4163835748}"/>
              </a:ext>
            </a:extLst>
          </p:cNvPr>
          <p:cNvSpPr/>
          <p:nvPr/>
        </p:nvSpPr>
        <p:spPr>
          <a:xfrm>
            <a:off x="2157016" y="4427475"/>
            <a:ext cx="6897268" cy="1154174"/>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92075" indent="-92075">
              <a:spcBef>
                <a:spcPct val="20000"/>
              </a:spcBef>
              <a:buFont typeface="Arial" panose="020B0604020202020204" pitchFamily="34" charset="0"/>
              <a:buChar char="•"/>
              <a:defRPr sz="2800">
                <a:solidFill>
                  <a:schemeClr val="tx1"/>
                </a:solidFill>
                <a:latin typeface="Fira Sans" panose="020B0503050000020004" pitchFamily="34" charset="0"/>
              </a:defRPr>
            </a:lvl1pPr>
            <a:lvl2pPr marL="742950" indent="-285750">
              <a:spcBef>
                <a:spcPct val="20000"/>
              </a:spcBef>
              <a:buFont typeface="Arial" panose="020B0604020202020204" pitchFamily="34" charset="0"/>
              <a:buChar char="–"/>
              <a:defRPr sz="2400">
                <a:solidFill>
                  <a:schemeClr val="tx1"/>
                </a:solidFill>
                <a:latin typeface="Fira Sans" panose="020B0503050000020004" pitchFamily="34" charset="0"/>
              </a:defRPr>
            </a:lvl2pPr>
            <a:lvl3pPr marL="1143000" indent="-228600">
              <a:spcBef>
                <a:spcPct val="20000"/>
              </a:spcBef>
              <a:buFont typeface="Arial" panose="020B0604020202020204" pitchFamily="34" charset="0"/>
              <a:buChar char="•"/>
              <a:defRPr sz="2000">
                <a:solidFill>
                  <a:schemeClr val="tx1"/>
                </a:solidFill>
                <a:latin typeface="Fira Sans" panose="020B0503050000020004" pitchFamily="34" charset="0"/>
              </a:defRPr>
            </a:lvl3pPr>
            <a:lvl4pPr marL="1600200" indent="-228600">
              <a:spcBef>
                <a:spcPct val="20000"/>
              </a:spcBef>
              <a:buFont typeface="Arial" panose="020B0604020202020204" pitchFamily="34" charset="0"/>
              <a:buChar char="–"/>
              <a:defRPr>
                <a:solidFill>
                  <a:schemeClr val="tx1"/>
                </a:solidFill>
                <a:latin typeface="Fira Sans" panose="020B0503050000020004" pitchFamily="34" charset="0"/>
              </a:defRPr>
            </a:lvl4pPr>
            <a:lvl5pPr marL="2057400" indent="-228600">
              <a:spcBef>
                <a:spcPct val="20000"/>
              </a:spcBef>
              <a:buFont typeface="Arial" panose="020B0604020202020204" pitchFamily="34" charset="0"/>
              <a:buChar char="»"/>
              <a:defRPr>
                <a:solidFill>
                  <a:schemeClr val="tx1"/>
                </a:solidFill>
                <a:latin typeface="Fira Sans" panose="020B05030500000200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9pPr>
          </a:lstStyle>
          <a:p>
            <a:pPr marL="0" indent="0" eaLnBrk="1" fontAlgn="auto" hangingPunct="1">
              <a:spcBef>
                <a:spcPts val="0"/>
              </a:spcBef>
              <a:spcAft>
                <a:spcPts val="350"/>
              </a:spcAft>
              <a:buClr>
                <a:srgbClr val="BE9A30"/>
              </a:buClr>
              <a:buNone/>
            </a:pPr>
            <a:endParaRPr lang="hr-HR" altLang="en-US" sz="1000" dirty="0">
              <a:solidFill>
                <a:sysClr val="windowText" lastClr="000000"/>
              </a:solidFill>
              <a:latin typeface="+mj-lt"/>
            </a:endParaRPr>
          </a:p>
          <a:p>
            <a:pPr marL="0" indent="0" eaLnBrk="1" fontAlgn="auto" hangingPunct="1">
              <a:spcBef>
                <a:spcPts val="0"/>
              </a:spcBef>
              <a:spcAft>
                <a:spcPts val="350"/>
              </a:spcAft>
              <a:buClr>
                <a:srgbClr val="BE9A30"/>
              </a:buClr>
              <a:buNone/>
            </a:pPr>
            <a:r>
              <a:rPr lang="hr-HR" altLang="en-US" sz="1000" dirty="0">
                <a:solidFill>
                  <a:sysClr val="windowText" lastClr="000000"/>
                </a:solidFill>
                <a:latin typeface="+mj-lt"/>
              </a:rPr>
              <a:t>Nadzorni odbor čini pet članova, koje će imenovati Skupština Društva na mandat od 4 godine, a to su:</a:t>
            </a:r>
          </a:p>
          <a:p>
            <a:pPr eaLnBrk="1" fontAlgn="auto" hangingPunct="1">
              <a:spcBef>
                <a:spcPts val="0"/>
              </a:spcBef>
              <a:spcAft>
                <a:spcPts val="350"/>
              </a:spcAft>
              <a:buClr>
                <a:srgbClr val="BE9A30"/>
              </a:buClr>
            </a:pPr>
            <a:r>
              <a:rPr lang="hr-HR" altLang="en-US" sz="1000" dirty="0">
                <a:solidFill>
                  <a:sysClr val="windowText" lastClr="000000"/>
                </a:solidFill>
                <a:latin typeface="+mj-lt"/>
              </a:rPr>
              <a:t>predsjednik nadzornog odbora</a:t>
            </a:r>
          </a:p>
          <a:p>
            <a:pPr eaLnBrk="1" fontAlgn="auto" hangingPunct="1">
              <a:spcBef>
                <a:spcPts val="0"/>
              </a:spcBef>
              <a:spcAft>
                <a:spcPts val="350"/>
              </a:spcAft>
              <a:buClr>
                <a:srgbClr val="BE9A30"/>
              </a:buClr>
            </a:pPr>
            <a:r>
              <a:rPr lang="hr-HR" altLang="en-US" sz="1000" dirty="0">
                <a:solidFill>
                  <a:sysClr val="windowText" lastClr="000000"/>
                </a:solidFill>
                <a:latin typeface="+mj-lt"/>
              </a:rPr>
              <a:t>zamjenik predsjednika nadzornog odbora</a:t>
            </a:r>
          </a:p>
          <a:p>
            <a:pPr eaLnBrk="1" fontAlgn="auto" hangingPunct="1">
              <a:spcBef>
                <a:spcPts val="0"/>
              </a:spcBef>
              <a:spcAft>
                <a:spcPts val="350"/>
              </a:spcAft>
              <a:buClr>
                <a:srgbClr val="BE9A30"/>
              </a:buClr>
            </a:pPr>
            <a:r>
              <a:rPr lang="hr-HR" altLang="en-US" sz="1000" dirty="0">
                <a:solidFill>
                  <a:sysClr val="windowText" lastClr="000000"/>
                </a:solidFill>
                <a:latin typeface="+mj-lt"/>
              </a:rPr>
              <a:t>član nadzornog odbora</a:t>
            </a:r>
          </a:p>
          <a:p>
            <a:pPr eaLnBrk="1" fontAlgn="auto" hangingPunct="1">
              <a:spcBef>
                <a:spcPts val="0"/>
              </a:spcBef>
              <a:spcAft>
                <a:spcPts val="350"/>
              </a:spcAft>
              <a:buClr>
                <a:srgbClr val="BE9A30"/>
              </a:buClr>
            </a:pPr>
            <a:r>
              <a:rPr lang="hr-HR" altLang="en-US" sz="1000" dirty="0">
                <a:solidFill>
                  <a:sysClr val="windowText" lastClr="000000"/>
                </a:solidFill>
                <a:latin typeface="+mj-lt"/>
              </a:rPr>
              <a:t>član nadzornog odbora</a:t>
            </a:r>
          </a:p>
          <a:p>
            <a:pPr eaLnBrk="1" fontAlgn="auto" hangingPunct="1">
              <a:spcBef>
                <a:spcPts val="0"/>
              </a:spcBef>
              <a:spcAft>
                <a:spcPts val="350"/>
              </a:spcAft>
              <a:buClr>
                <a:srgbClr val="BE9A30"/>
              </a:buClr>
            </a:pPr>
            <a:r>
              <a:rPr lang="hr-HR" altLang="en-US" sz="1000" dirty="0">
                <a:solidFill>
                  <a:sysClr val="windowText" lastClr="000000"/>
                </a:solidFill>
                <a:latin typeface="+mj-lt"/>
              </a:rPr>
              <a:t>član nadzornog odbora</a:t>
            </a:r>
          </a:p>
          <a:p>
            <a:pPr eaLnBrk="1" fontAlgn="auto" hangingPunct="1">
              <a:spcBef>
                <a:spcPts val="0"/>
              </a:spcBef>
              <a:spcAft>
                <a:spcPts val="350"/>
              </a:spcAft>
              <a:buClr>
                <a:srgbClr val="BE9A30"/>
              </a:buClr>
            </a:pPr>
            <a:endParaRPr lang="hr-HR" altLang="en-US" sz="1000" dirty="0">
              <a:solidFill>
                <a:sysClr val="windowText" lastClr="000000"/>
              </a:solidFill>
              <a:latin typeface="+mj-lt"/>
            </a:endParaRPr>
          </a:p>
        </p:txBody>
      </p:sp>
      <p:sp>
        <p:nvSpPr>
          <p:cNvPr id="5" name="Rectangle 2">
            <a:extLst>
              <a:ext uri="{FF2B5EF4-FFF2-40B4-BE49-F238E27FC236}">
                <a16:creationId xmlns:a16="http://schemas.microsoft.com/office/drawing/2014/main" id="{BF1D38BF-E1B9-7F68-191C-E82C0449B390}"/>
              </a:ext>
            </a:extLst>
          </p:cNvPr>
          <p:cNvSpPr/>
          <p:nvPr/>
        </p:nvSpPr>
        <p:spPr>
          <a:xfrm>
            <a:off x="55958" y="5631961"/>
            <a:ext cx="2012950" cy="729903"/>
          </a:xfrm>
          <a:prstGeom prst="rect">
            <a:avLst/>
          </a:prstGeom>
          <a:solidFill>
            <a:schemeClr val="accent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hr-HR" sz="1200" b="1" dirty="0">
                <a:latin typeface="+mj-lt"/>
              </a:rPr>
              <a:t>Uprava</a:t>
            </a:r>
          </a:p>
        </p:txBody>
      </p:sp>
      <p:sp>
        <p:nvSpPr>
          <p:cNvPr id="6" name="Rectangle 3">
            <a:extLst>
              <a:ext uri="{FF2B5EF4-FFF2-40B4-BE49-F238E27FC236}">
                <a16:creationId xmlns:a16="http://schemas.microsoft.com/office/drawing/2014/main" id="{D5D3593A-D1CC-EBF3-3C0F-9F958966DAE5}"/>
              </a:ext>
            </a:extLst>
          </p:cNvPr>
          <p:cNvSpPr/>
          <p:nvPr/>
        </p:nvSpPr>
        <p:spPr>
          <a:xfrm>
            <a:off x="2157016" y="5631962"/>
            <a:ext cx="6897268" cy="729903"/>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92075" indent="-92075">
              <a:spcBef>
                <a:spcPct val="20000"/>
              </a:spcBef>
              <a:buFont typeface="Arial" panose="020B0604020202020204" pitchFamily="34" charset="0"/>
              <a:buChar char="•"/>
              <a:defRPr sz="2800">
                <a:solidFill>
                  <a:schemeClr val="tx1"/>
                </a:solidFill>
                <a:latin typeface="Fira Sans" panose="020B0503050000020004" pitchFamily="34" charset="0"/>
              </a:defRPr>
            </a:lvl1pPr>
            <a:lvl2pPr marL="742950" indent="-285750">
              <a:spcBef>
                <a:spcPct val="20000"/>
              </a:spcBef>
              <a:buFont typeface="Arial" panose="020B0604020202020204" pitchFamily="34" charset="0"/>
              <a:buChar char="–"/>
              <a:defRPr sz="2400">
                <a:solidFill>
                  <a:schemeClr val="tx1"/>
                </a:solidFill>
                <a:latin typeface="Fira Sans" panose="020B0503050000020004" pitchFamily="34" charset="0"/>
              </a:defRPr>
            </a:lvl2pPr>
            <a:lvl3pPr marL="1143000" indent="-228600">
              <a:spcBef>
                <a:spcPct val="20000"/>
              </a:spcBef>
              <a:buFont typeface="Arial" panose="020B0604020202020204" pitchFamily="34" charset="0"/>
              <a:buChar char="•"/>
              <a:defRPr sz="2000">
                <a:solidFill>
                  <a:schemeClr val="tx1"/>
                </a:solidFill>
                <a:latin typeface="Fira Sans" panose="020B0503050000020004" pitchFamily="34" charset="0"/>
              </a:defRPr>
            </a:lvl3pPr>
            <a:lvl4pPr marL="1600200" indent="-228600">
              <a:spcBef>
                <a:spcPct val="20000"/>
              </a:spcBef>
              <a:buFont typeface="Arial" panose="020B0604020202020204" pitchFamily="34" charset="0"/>
              <a:buChar char="–"/>
              <a:defRPr>
                <a:solidFill>
                  <a:schemeClr val="tx1"/>
                </a:solidFill>
                <a:latin typeface="Fira Sans" panose="020B0503050000020004" pitchFamily="34" charset="0"/>
              </a:defRPr>
            </a:lvl4pPr>
            <a:lvl5pPr marL="2057400" indent="-228600">
              <a:spcBef>
                <a:spcPct val="20000"/>
              </a:spcBef>
              <a:buFont typeface="Arial" panose="020B0604020202020204" pitchFamily="34" charset="0"/>
              <a:buChar char="»"/>
              <a:defRPr>
                <a:solidFill>
                  <a:schemeClr val="tx1"/>
                </a:solidFill>
                <a:latin typeface="Fira Sans" panose="020B05030500000200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9pPr>
          </a:lstStyle>
          <a:p>
            <a:pPr algn="just" eaLnBrk="1" fontAlgn="auto" hangingPunct="1">
              <a:spcBef>
                <a:spcPts val="0"/>
              </a:spcBef>
              <a:spcAft>
                <a:spcPts val="350"/>
              </a:spcAft>
              <a:buClr>
                <a:srgbClr val="BE9A30"/>
              </a:buClr>
            </a:pPr>
            <a:r>
              <a:rPr lang="hr-HR" altLang="en-US" sz="1000" dirty="0">
                <a:solidFill>
                  <a:sysClr val="windowText" lastClr="000000"/>
                </a:solidFill>
                <a:latin typeface="+mj-lt"/>
              </a:rPr>
              <a:t>Uprava Društva vodi poslove Društva, predstavlja Društvo i upravlja njegovom imovinom. Uprava je odgovorna za cjelokupnu strategiju poslovanja, te koordinaciju aktivnosti sa zakonodavstvom i državnim tijelima.</a:t>
            </a:r>
          </a:p>
          <a:p>
            <a:pPr algn="just" eaLnBrk="1" fontAlgn="auto" hangingPunct="1">
              <a:spcBef>
                <a:spcPts val="0"/>
              </a:spcBef>
              <a:spcAft>
                <a:spcPts val="350"/>
              </a:spcAft>
              <a:buClr>
                <a:srgbClr val="BE9A30"/>
              </a:buClr>
            </a:pPr>
            <a:r>
              <a:rPr lang="hr-HR" altLang="en-US" sz="1000" dirty="0">
                <a:solidFill>
                  <a:sysClr val="windowText" lastClr="000000"/>
                </a:solidFill>
                <a:latin typeface="+mj-lt"/>
              </a:rPr>
              <a:t>Predsjednika uprave izabrati će</a:t>
            </a:r>
            <a:r>
              <a:rPr lang="pl-PL" altLang="en-US" sz="1000" dirty="0">
                <a:solidFill>
                  <a:sysClr val="windowText" lastClr="000000"/>
                </a:solidFill>
                <a:latin typeface="+mj-lt"/>
              </a:rPr>
              <a:t> Skupština Društva. </a:t>
            </a:r>
            <a:endParaRPr lang="hr-HR" altLang="en-US" sz="1000" dirty="0">
              <a:solidFill>
                <a:sysClr val="windowText" lastClr="000000"/>
              </a:solidFill>
              <a:latin typeface="+mj-lt"/>
            </a:endParaRPr>
          </a:p>
        </p:txBody>
      </p:sp>
      <p:sp>
        <p:nvSpPr>
          <p:cNvPr id="10" name="TextBox 9">
            <a:extLst>
              <a:ext uri="{FF2B5EF4-FFF2-40B4-BE49-F238E27FC236}">
                <a16:creationId xmlns:a16="http://schemas.microsoft.com/office/drawing/2014/main" id="{F584A3E0-A8EE-A540-B56D-46D87177D141}"/>
              </a:ext>
            </a:extLst>
          </p:cNvPr>
          <p:cNvSpPr txBox="1"/>
          <p:nvPr/>
        </p:nvSpPr>
        <p:spPr>
          <a:xfrm>
            <a:off x="5433675" y="2863127"/>
            <a:ext cx="3518031" cy="1477328"/>
          </a:xfrm>
          <a:prstGeom prst="rect">
            <a:avLst/>
          </a:prstGeom>
          <a:noFill/>
        </p:spPr>
        <p:txBody>
          <a:bodyPr wrap="square">
            <a:spAutoFit/>
          </a:bodyPr>
          <a:lstStyle/>
          <a:p>
            <a:pPr marL="171450" indent="-171450" eaLnBrk="1" fontAlgn="auto" hangingPunct="1">
              <a:spcBef>
                <a:spcPts val="0"/>
              </a:spcBef>
              <a:spcAft>
                <a:spcPts val="350"/>
              </a:spcAft>
              <a:buClr>
                <a:srgbClr val="BE9A30"/>
              </a:buClr>
              <a:buFont typeface="Arial" panose="020B0604020202020204" pitchFamily="34" charset="0"/>
              <a:buChar char="•"/>
            </a:pPr>
            <a:r>
              <a:rPr lang="hr-HR" sz="1000" dirty="0">
                <a:solidFill>
                  <a:sysClr val="windowText" lastClr="000000"/>
                </a:solidFill>
                <a:latin typeface="+mj-lt"/>
              </a:rPr>
              <a:t>Općina Plitvička Jezera, zastupana po općinskom načelniku Anti Kovaču;</a:t>
            </a:r>
          </a:p>
          <a:p>
            <a:pPr marL="171450" indent="-171450" eaLnBrk="1" fontAlgn="auto" hangingPunct="1">
              <a:spcBef>
                <a:spcPts val="0"/>
              </a:spcBef>
              <a:spcAft>
                <a:spcPts val="350"/>
              </a:spcAft>
              <a:buClr>
                <a:srgbClr val="BE9A30"/>
              </a:buClr>
              <a:buFont typeface="Arial" panose="020B0604020202020204" pitchFamily="34" charset="0"/>
              <a:buChar char="•"/>
            </a:pPr>
            <a:r>
              <a:rPr lang="hr-HR" sz="1000" dirty="0">
                <a:solidFill>
                  <a:sysClr val="windowText" lastClr="000000"/>
                </a:solidFill>
                <a:latin typeface="+mj-lt"/>
              </a:rPr>
              <a:t>Općina Udbina, zastupana po općinskom načelniku Josipu </a:t>
            </a:r>
            <a:r>
              <a:rPr lang="hr-HR" sz="1000" dirty="0" err="1">
                <a:solidFill>
                  <a:sysClr val="windowText" lastClr="000000"/>
                </a:solidFill>
                <a:latin typeface="+mj-lt"/>
              </a:rPr>
              <a:t>Seučeku</a:t>
            </a:r>
            <a:r>
              <a:rPr lang="hr-HR" sz="1000" dirty="0">
                <a:solidFill>
                  <a:sysClr val="windowText" lastClr="000000"/>
                </a:solidFill>
                <a:latin typeface="+mj-lt"/>
              </a:rPr>
              <a:t>;</a:t>
            </a:r>
          </a:p>
          <a:p>
            <a:pPr marL="171450" indent="-171450" eaLnBrk="1" fontAlgn="auto" hangingPunct="1">
              <a:spcBef>
                <a:spcPts val="0"/>
              </a:spcBef>
              <a:spcAft>
                <a:spcPts val="350"/>
              </a:spcAft>
              <a:buClr>
                <a:srgbClr val="BE9A30"/>
              </a:buClr>
              <a:buFont typeface="Arial" panose="020B0604020202020204" pitchFamily="34" charset="0"/>
              <a:buChar char="•"/>
            </a:pPr>
            <a:r>
              <a:rPr lang="hr-HR" sz="1000" dirty="0">
                <a:solidFill>
                  <a:sysClr val="windowText" lastClr="000000"/>
                </a:solidFill>
                <a:latin typeface="+mj-lt"/>
              </a:rPr>
              <a:t>Općina Vrhovine, zastupana po općinskom načelniku Miloradu Deliću;</a:t>
            </a:r>
          </a:p>
          <a:p>
            <a:pPr marL="171450" indent="-171450" eaLnBrk="1" fontAlgn="auto" hangingPunct="1">
              <a:spcBef>
                <a:spcPts val="0"/>
              </a:spcBef>
              <a:spcAft>
                <a:spcPts val="350"/>
              </a:spcAft>
              <a:buClr>
                <a:srgbClr val="BE9A30"/>
              </a:buClr>
              <a:buFont typeface="Arial" panose="020B0604020202020204" pitchFamily="34" charset="0"/>
              <a:buChar char="•"/>
            </a:pPr>
            <a:r>
              <a:rPr lang="hr-HR" sz="1000" dirty="0">
                <a:solidFill>
                  <a:sysClr val="windowText" lastClr="000000"/>
                </a:solidFill>
                <a:latin typeface="+mj-lt"/>
              </a:rPr>
              <a:t>Općina Rakovica, zastupana po općinskom načelniku Mihovilu </a:t>
            </a:r>
            <a:r>
              <a:rPr lang="hr-HR" sz="1000" dirty="0" err="1">
                <a:solidFill>
                  <a:sysClr val="windowText" lastClr="000000"/>
                </a:solidFill>
                <a:latin typeface="+mj-lt"/>
              </a:rPr>
              <a:t>Bićaniću</a:t>
            </a:r>
            <a:r>
              <a:rPr lang="hr-HR" sz="1000" dirty="0">
                <a:solidFill>
                  <a:sysClr val="windowText" lastClr="000000"/>
                </a:solidFill>
                <a:latin typeface="+mj-lt"/>
              </a:rPr>
              <a:t>.</a:t>
            </a:r>
          </a:p>
        </p:txBody>
      </p:sp>
      <p:sp>
        <p:nvSpPr>
          <p:cNvPr id="15" name="TextBox 14">
            <a:extLst>
              <a:ext uri="{FF2B5EF4-FFF2-40B4-BE49-F238E27FC236}">
                <a16:creationId xmlns:a16="http://schemas.microsoft.com/office/drawing/2014/main" id="{92786946-B18B-A9E2-9673-920E08B5A6E6}"/>
              </a:ext>
            </a:extLst>
          </p:cNvPr>
          <p:cNvSpPr txBox="1"/>
          <p:nvPr/>
        </p:nvSpPr>
        <p:spPr>
          <a:xfrm>
            <a:off x="2123259" y="2738613"/>
            <a:ext cx="3518030" cy="1682512"/>
          </a:xfrm>
          <a:prstGeom prst="rect">
            <a:avLst/>
          </a:prstGeom>
          <a:noFill/>
        </p:spPr>
        <p:txBody>
          <a:bodyPr wrap="square">
            <a:spAutoFit/>
          </a:bodyPr>
          <a:lstStyle>
            <a:defPPr>
              <a:defRPr lang="en-US"/>
            </a:defPPr>
            <a:lvl1pPr marL="171450" indent="-171450" eaLnBrk="1" fontAlgn="auto" hangingPunct="1">
              <a:spcBef>
                <a:spcPts val="0"/>
              </a:spcBef>
              <a:spcAft>
                <a:spcPts val="350"/>
              </a:spcAft>
              <a:buClr>
                <a:srgbClr val="BE9A30"/>
              </a:buClr>
              <a:buFont typeface="Arial" panose="020B0604020202020204" pitchFamily="34" charset="0"/>
              <a:buChar char="•"/>
              <a:defRPr sz="1000">
                <a:solidFill>
                  <a:sysClr val="windowText" lastClr="000000"/>
                </a:solidFill>
                <a:latin typeface="+mj-lt"/>
              </a:defRPr>
            </a:lvl1pPr>
          </a:lstStyle>
          <a:p>
            <a:r>
              <a:rPr lang="hr-HR" dirty="0"/>
              <a:t>Grad Gospić, zastupan po gradonačelniku Darku Milinoviću;</a:t>
            </a:r>
          </a:p>
          <a:p>
            <a:r>
              <a:rPr lang="hr-HR" dirty="0"/>
              <a:t>Općina Perušić, zastupana po općinskom načelniku Ivici </a:t>
            </a:r>
            <a:r>
              <a:rPr lang="hr-HR" dirty="0" err="1"/>
              <a:t>Turiću</a:t>
            </a:r>
            <a:r>
              <a:rPr lang="hr-HR" dirty="0"/>
              <a:t>;</a:t>
            </a:r>
          </a:p>
          <a:p>
            <a:r>
              <a:rPr lang="hr-HR" dirty="0"/>
              <a:t>Općina Brinje, zastupana po općinskom načelniku Zlatku Fumiću;</a:t>
            </a:r>
          </a:p>
          <a:p>
            <a:r>
              <a:rPr lang="hr-HR" dirty="0"/>
              <a:t>Općina Donji Lapac, zastupana po općinskom načelniku Iliji Obradoviću;</a:t>
            </a:r>
          </a:p>
          <a:p>
            <a:r>
              <a:rPr lang="hr-HR" dirty="0"/>
              <a:t>Općina Lovinac, zastupana po općinskom načelniku Ivanu Miletiću;</a:t>
            </a:r>
          </a:p>
        </p:txBody>
      </p:sp>
      <p:sp>
        <p:nvSpPr>
          <p:cNvPr id="17" name="TextBox 16">
            <a:extLst>
              <a:ext uri="{FF2B5EF4-FFF2-40B4-BE49-F238E27FC236}">
                <a16:creationId xmlns:a16="http://schemas.microsoft.com/office/drawing/2014/main" id="{3D1F8958-137E-3732-536D-019E51A746E2}"/>
              </a:ext>
            </a:extLst>
          </p:cNvPr>
          <p:cNvSpPr txBox="1"/>
          <p:nvPr/>
        </p:nvSpPr>
        <p:spPr>
          <a:xfrm>
            <a:off x="2123259" y="866015"/>
            <a:ext cx="3409327" cy="553998"/>
          </a:xfrm>
          <a:prstGeom prst="rect">
            <a:avLst/>
          </a:prstGeom>
          <a:noFill/>
        </p:spPr>
        <p:txBody>
          <a:bodyPr wrap="square">
            <a:spAutoFit/>
          </a:bodyPr>
          <a:lstStyle/>
          <a:p>
            <a:pPr eaLnBrk="1" fontAlgn="auto" hangingPunct="1">
              <a:spcBef>
                <a:spcPts val="0"/>
              </a:spcBef>
              <a:spcAft>
                <a:spcPts val="350"/>
              </a:spcAft>
              <a:buClr>
                <a:schemeClr val="accent4"/>
              </a:buClr>
              <a:defRPr/>
            </a:pPr>
            <a:r>
              <a:rPr lang="hr-HR" sz="1000" dirty="0">
                <a:solidFill>
                  <a:sysClr val="windowText" lastClr="000000"/>
                </a:solidFill>
                <a:latin typeface="+mj-lt"/>
              </a:rPr>
              <a:t>Ličke vode </a:t>
            </a:r>
            <a:r>
              <a:rPr lang="hr-HR" sz="1000" dirty="0" err="1">
                <a:solidFill>
                  <a:sysClr val="windowText" lastClr="000000"/>
                </a:solidFill>
                <a:latin typeface="+mj-lt"/>
              </a:rPr>
              <a:t>d.o.o.za</a:t>
            </a:r>
            <a:r>
              <a:rPr lang="hr-HR" sz="1000" dirty="0">
                <a:solidFill>
                  <a:sysClr val="windowText" lastClr="000000"/>
                </a:solidFill>
                <a:latin typeface="+mj-lt"/>
              </a:rPr>
              <a:t> vodoopskrbu i odvodnju </a:t>
            </a:r>
            <a:br>
              <a:rPr lang="hr-HR" sz="1000" dirty="0">
                <a:solidFill>
                  <a:sysClr val="windowText" lastClr="000000"/>
                </a:solidFill>
                <a:latin typeface="+mj-lt"/>
              </a:rPr>
            </a:br>
            <a:r>
              <a:rPr lang="hr-HR" sz="1000" dirty="0">
                <a:solidFill>
                  <a:sysClr val="windowText" lastClr="000000"/>
                </a:solidFill>
                <a:latin typeface="+mj-lt"/>
              </a:rPr>
              <a:t>(u nastavku: Društvo) je trgovačko društvo registrirano za obavljanje usluga javne vodoopskrbe i javne odvodnje.</a:t>
            </a:r>
          </a:p>
        </p:txBody>
      </p:sp>
      <p:graphicFrame>
        <p:nvGraphicFramePr>
          <p:cNvPr id="28" name="Object 27">
            <a:extLst>
              <a:ext uri="{FF2B5EF4-FFF2-40B4-BE49-F238E27FC236}">
                <a16:creationId xmlns:a16="http://schemas.microsoft.com/office/drawing/2014/main" id="{7E6BCEF8-C7E5-222B-4456-7DB9C4EEF5B2}"/>
              </a:ext>
            </a:extLst>
          </p:cNvPr>
          <p:cNvGraphicFramePr>
            <a:graphicFrameLocks noChangeAspect="1"/>
          </p:cNvGraphicFramePr>
          <p:nvPr>
            <p:extLst>
              <p:ext uri="{D42A27DB-BD31-4B8C-83A1-F6EECF244321}">
                <p14:modId xmlns:p14="http://schemas.microsoft.com/office/powerpoint/2010/main" val="426275263"/>
              </p:ext>
            </p:extLst>
          </p:nvPr>
        </p:nvGraphicFramePr>
        <p:xfrm>
          <a:off x="6148510" y="582765"/>
          <a:ext cx="2703660" cy="1387172"/>
        </p:xfrm>
        <a:graphic>
          <a:graphicData uri="http://schemas.openxmlformats.org/presentationml/2006/ole">
            <mc:AlternateContent xmlns:mc="http://schemas.openxmlformats.org/markup-compatibility/2006">
              <mc:Choice xmlns:v="urn:schemas-microsoft-com:vml" Requires="v">
                <p:oleObj name="Worksheet" r:id="rId3" imgW="2914552" imgH="1495498" progId="Excel.Sheet.12">
                  <p:embed/>
                </p:oleObj>
              </mc:Choice>
              <mc:Fallback>
                <p:oleObj name="Worksheet" r:id="rId3" imgW="2914552" imgH="1495498" progId="Excel.Sheet.12">
                  <p:embed/>
                  <p:pic>
                    <p:nvPicPr>
                      <p:cNvPr id="28" name="Object 27">
                        <a:extLst>
                          <a:ext uri="{FF2B5EF4-FFF2-40B4-BE49-F238E27FC236}">
                            <a16:creationId xmlns:a16="http://schemas.microsoft.com/office/drawing/2014/main" id="{7E6BCEF8-C7E5-222B-4456-7DB9C4EEF5B2}"/>
                          </a:ext>
                        </a:extLst>
                      </p:cNvPr>
                      <p:cNvPicPr/>
                      <p:nvPr/>
                    </p:nvPicPr>
                    <p:blipFill>
                      <a:blip r:embed="rId4"/>
                      <a:stretch>
                        <a:fillRect/>
                      </a:stretch>
                    </p:blipFill>
                    <p:spPr>
                      <a:xfrm>
                        <a:off x="6148510" y="582765"/>
                        <a:ext cx="2703660" cy="1387172"/>
                      </a:xfrm>
                      <a:prstGeom prst="rect">
                        <a:avLst/>
                      </a:prstGeom>
                    </p:spPr>
                  </p:pic>
                </p:oleObj>
              </mc:Fallback>
            </mc:AlternateContent>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356BA-030E-6653-4699-515DF356C8E0}"/>
            </a:ext>
          </a:extLst>
        </p:cNvPr>
        <p:cNvGrpSpPr/>
        <p:nvPr/>
      </p:nvGrpSpPr>
      <p:grpSpPr>
        <a:xfrm>
          <a:off x="0" y="0"/>
          <a:ext cx="0" cy="0"/>
          <a:chOff x="0" y="0"/>
          <a:chExt cx="0" cy="0"/>
        </a:xfrm>
      </p:grpSpPr>
      <p:sp>
        <p:nvSpPr>
          <p:cNvPr id="15362" name="Naslov 2">
            <a:extLst>
              <a:ext uri="{FF2B5EF4-FFF2-40B4-BE49-F238E27FC236}">
                <a16:creationId xmlns:a16="http://schemas.microsoft.com/office/drawing/2014/main" id="{8CF3DBA4-77AC-5C9D-E9D3-41B6C926513A}"/>
              </a:ext>
            </a:extLst>
          </p:cNvPr>
          <p:cNvSpPr>
            <a:spLocks noGrp="1" noChangeArrowheads="1"/>
          </p:cNvSpPr>
          <p:nvPr>
            <p:ph type="title"/>
          </p:nvPr>
        </p:nvSpPr>
        <p:spPr>
          <a:xfrm>
            <a:off x="0" y="-131291"/>
            <a:ext cx="8001000" cy="731838"/>
          </a:xfrm>
        </p:spPr>
        <p:txBody>
          <a:bodyPr>
            <a:normAutofit/>
          </a:bodyPr>
          <a:lstStyle/>
          <a:p>
            <a:pPr eaLnBrk="1" hangingPunct="1"/>
            <a:r>
              <a:rPr lang="hr-HR" altLang="sr-Latn-RS" dirty="0">
                <a:latin typeface="+mj-lt"/>
              </a:rPr>
              <a:t>Opći podaci o Društvu</a:t>
            </a:r>
            <a:r>
              <a:rPr lang="hr-HR" altLang="en-US" dirty="0">
                <a:latin typeface="+mj-lt"/>
              </a:rPr>
              <a:t> </a:t>
            </a:r>
            <a:br>
              <a:rPr lang="hr-HR" altLang="en-US" dirty="0">
                <a:latin typeface="+mj-lt"/>
              </a:rPr>
            </a:br>
            <a:r>
              <a:rPr lang="hr-HR" altLang="en-US" sz="1400" b="0" dirty="0">
                <a:solidFill>
                  <a:srgbClr val="756422"/>
                </a:solidFill>
                <a:latin typeface="+mj-lt"/>
              </a:rPr>
              <a:t>Osnovne informacije</a:t>
            </a:r>
            <a:endParaRPr lang="hr-HR" altLang="en-US" dirty="0">
              <a:latin typeface="+mj-lt"/>
            </a:endParaRPr>
          </a:p>
        </p:txBody>
      </p:sp>
      <p:sp>
        <p:nvSpPr>
          <p:cNvPr id="12" name="Rectangle 11">
            <a:extLst>
              <a:ext uri="{FF2B5EF4-FFF2-40B4-BE49-F238E27FC236}">
                <a16:creationId xmlns:a16="http://schemas.microsoft.com/office/drawing/2014/main" id="{64865295-D133-8C1C-3E0C-DB0BBC0AC8E7}"/>
              </a:ext>
            </a:extLst>
          </p:cNvPr>
          <p:cNvSpPr/>
          <p:nvPr/>
        </p:nvSpPr>
        <p:spPr>
          <a:xfrm>
            <a:off x="2123259" y="866015"/>
            <a:ext cx="6931025" cy="1428883"/>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350"/>
              </a:spcAft>
              <a:buClr>
                <a:schemeClr val="accent4"/>
              </a:buClr>
              <a:defRPr/>
            </a:pPr>
            <a:r>
              <a:rPr lang="hr-HR" sz="1000" dirty="0">
                <a:solidFill>
                  <a:sysClr val="windowText" lastClr="000000"/>
                </a:solidFill>
                <a:latin typeface="+mj-lt"/>
              </a:rPr>
              <a:t>Društvo je osnovano 1994. godine, a svoje korijene vuče iz višestoljetnog djelovanja u području vodoopskrbe i odvodnje na području </a:t>
            </a:r>
            <a:r>
              <a:rPr lang="hr-HR" sz="1000" dirty="0" err="1">
                <a:solidFill>
                  <a:sysClr val="windowText" lastClr="000000"/>
                </a:solidFill>
                <a:latin typeface="+mj-lt"/>
              </a:rPr>
              <a:t>Ličko-senjske</a:t>
            </a:r>
            <a:r>
              <a:rPr lang="hr-HR" sz="1000" dirty="0">
                <a:solidFill>
                  <a:sysClr val="windowText" lastClr="000000"/>
                </a:solidFill>
                <a:latin typeface="+mj-lt"/>
              </a:rPr>
              <a:t> županije. </a:t>
            </a:r>
          </a:p>
          <a:p>
            <a:pPr eaLnBrk="1" fontAlgn="auto" hangingPunct="1">
              <a:spcBef>
                <a:spcPts val="0"/>
              </a:spcBef>
              <a:spcAft>
                <a:spcPts val="350"/>
              </a:spcAft>
              <a:buClr>
                <a:schemeClr val="accent4"/>
              </a:buClr>
              <a:defRPr/>
            </a:pPr>
            <a:r>
              <a:rPr lang="hr-HR" sz="1000" dirty="0">
                <a:solidFill>
                  <a:sysClr val="windowText" lastClr="000000"/>
                </a:solidFill>
                <a:latin typeface="+mj-lt"/>
              </a:rPr>
              <a:t>Izgradnja prvog vodovoda na području grada Gospića datira iz 1893. kada je voda dovedena do </a:t>
            </a:r>
            <a:r>
              <a:rPr lang="hr-HR" sz="1000" dirty="0" err="1">
                <a:solidFill>
                  <a:sysClr val="windowText" lastClr="000000"/>
                </a:solidFill>
                <a:latin typeface="+mj-lt"/>
              </a:rPr>
              <a:t>Kaniškog</a:t>
            </a:r>
            <a:r>
              <a:rPr lang="hr-HR" sz="1000" dirty="0">
                <a:solidFill>
                  <a:sysClr val="windowText" lastClr="000000"/>
                </a:solidFill>
                <a:latin typeface="+mj-lt"/>
              </a:rPr>
              <a:t> mosta, a ubrzo zatim i do sredine Gospića. 1894. je završen vodovod, a u središtu grada postavljen je željezni spomenik nepoznatog umjetnika koji prikazuje ženu koja je prva došla po vodu imena Marta.</a:t>
            </a:r>
          </a:p>
        </p:txBody>
      </p:sp>
      <p:sp>
        <p:nvSpPr>
          <p:cNvPr id="14" name="Rectangle 13">
            <a:extLst>
              <a:ext uri="{FF2B5EF4-FFF2-40B4-BE49-F238E27FC236}">
                <a16:creationId xmlns:a16="http://schemas.microsoft.com/office/drawing/2014/main" id="{294E9C93-BDAC-0FBB-5A49-A8AA1939F0AD}"/>
              </a:ext>
            </a:extLst>
          </p:cNvPr>
          <p:cNvSpPr/>
          <p:nvPr/>
        </p:nvSpPr>
        <p:spPr>
          <a:xfrm>
            <a:off x="2123259" y="2707901"/>
            <a:ext cx="6931025" cy="3653964"/>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marL="92075" indent="-92075">
              <a:spcBef>
                <a:spcPct val="20000"/>
              </a:spcBef>
              <a:buFont typeface="Arial" panose="020B0604020202020204" pitchFamily="34" charset="0"/>
              <a:buChar char="•"/>
              <a:defRPr sz="2800">
                <a:solidFill>
                  <a:schemeClr val="tx1"/>
                </a:solidFill>
                <a:latin typeface="Fira Sans" panose="020B0503050000020004" pitchFamily="34" charset="0"/>
              </a:defRPr>
            </a:lvl1pPr>
            <a:lvl2pPr marL="742950" indent="-285750">
              <a:spcBef>
                <a:spcPct val="20000"/>
              </a:spcBef>
              <a:buFont typeface="Arial" panose="020B0604020202020204" pitchFamily="34" charset="0"/>
              <a:buChar char="–"/>
              <a:defRPr sz="2400">
                <a:solidFill>
                  <a:schemeClr val="tx1"/>
                </a:solidFill>
                <a:latin typeface="Fira Sans" panose="020B0503050000020004" pitchFamily="34" charset="0"/>
              </a:defRPr>
            </a:lvl2pPr>
            <a:lvl3pPr marL="1143000" indent="-228600">
              <a:spcBef>
                <a:spcPct val="20000"/>
              </a:spcBef>
              <a:buFont typeface="Arial" panose="020B0604020202020204" pitchFamily="34" charset="0"/>
              <a:buChar char="•"/>
              <a:defRPr sz="2000">
                <a:solidFill>
                  <a:schemeClr val="tx1"/>
                </a:solidFill>
                <a:latin typeface="Fira Sans" panose="020B0503050000020004" pitchFamily="34" charset="0"/>
              </a:defRPr>
            </a:lvl3pPr>
            <a:lvl4pPr marL="1600200" indent="-228600">
              <a:spcBef>
                <a:spcPct val="20000"/>
              </a:spcBef>
              <a:buFont typeface="Arial" panose="020B0604020202020204" pitchFamily="34" charset="0"/>
              <a:buChar char="–"/>
              <a:defRPr>
                <a:solidFill>
                  <a:schemeClr val="tx1"/>
                </a:solidFill>
                <a:latin typeface="Fira Sans" panose="020B0503050000020004" pitchFamily="34" charset="0"/>
              </a:defRPr>
            </a:lvl4pPr>
            <a:lvl5pPr marL="2057400" indent="-228600">
              <a:spcBef>
                <a:spcPct val="20000"/>
              </a:spcBef>
              <a:buFont typeface="Arial" panose="020B0604020202020204" pitchFamily="34" charset="0"/>
              <a:buChar char="»"/>
              <a:defRPr>
                <a:solidFill>
                  <a:schemeClr val="tx1"/>
                </a:solidFill>
                <a:latin typeface="Fira Sans" panose="020B05030500000200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Fira Sans" panose="020B0503050000020004" pitchFamily="34" charset="0"/>
              </a:defRPr>
            </a:lvl9pPr>
          </a:lstStyle>
          <a:p>
            <a:pPr eaLnBrk="1" fontAlgn="auto" hangingPunct="1">
              <a:lnSpc>
                <a:spcPct val="150000"/>
              </a:lnSpc>
              <a:spcBef>
                <a:spcPts val="0"/>
              </a:spcBef>
              <a:spcAft>
                <a:spcPts val="350"/>
              </a:spcAft>
              <a:buClr>
                <a:srgbClr val="BE9A30"/>
              </a:buClr>
            </a:pPr>
            <a:r>
              <a:rPr lang="hr-HR" sz="1000" dirty="0">
                <a:solidFill>
                  <a:sysClr val="windowText" lastClr="000000"/>
                </a:solidFill>
                <a:latin typeface="+mj-lt"/>
              </a:rPr>
              <a:t>Prema NKD-u Društvo posluje u sektoru djelatnosti: 3600 Zahvaćanje, pročišćavanje i opskrba vodom</a:t>
            </a:r>
          </a:p>
          <a:p>
            <a:pPr eaLnBrk="1" fontAlgn="auto" hangingPunct="1">
              <a:lnSpc>
                <a:spcPct val="150000"/>
              </a:lnSpc>
              <a:spcBef>
                <a:spcPts val="0"/>
              </a:spcBef>
              <a:spcAft>
                <a:spcPts val="350"/>
              </a:spcAft>
              <a:buClr>
                <a:srgbClr val="BE9A30"/>
              </a:buClr>
            </a:pPr>
            <a:r>
              <a:rPr lang="hr-HR" sz="1000" dirty="0">
                <a:solidFill>
                  <a:sysClr val="windowText" lastClr="000000"/>
                </a:solidFill>
                <a:latin typeface="+mj-lt"/>
              </a:rPr>
              <a:t>Evidencijske djelatnosti:</a:t>
            </a:r>
          </a:p>
          <a:p>
            <a:pPr eaLnBrk="1" fontAlgn="auto" hangingPunct="1">
              <a:spcBef>
                <a:spcPts val="0"/>
              </a:spcBef>
              <a:spcAft>
                <a:spcPts val="350"/>
              </a:spcAft>
              <a:buClr>
                <a:srgbClr val="BE9A30"/>
              </a:buClr>
              <a:buFont typeface="Wingdings" panose="05000000000000000000" pitchFamily="2" charset="2"/>
              <a:buChar char="ü"/>
            </a:pPr>
            <a:r>
              <a:rPr lang="hr-HR" sz="1000" dirty="0">
                <a:solidFill>
                  <a:sysClr val="windowText" lastClr="000000"/>
                </a:solidFill>
                <a:latin typeface="+mj-lt"/>
              </a:rPr>
              <a:t>javna vodoopskrba</a:t>
            </a:r>
          </a:p>
          <a:p>
            <a:pPr eaLnBrk="1" fontAlgn="auto" hangingPunct="1">
              <a:spcBef>
                <a:spcPts val="0"/>
              </a:spcBef>
              <a:spcAft>
                <a:spcPts val="350"/>
              </a:spcAft>
              <a:buClr>
                <a:srgbClr val="BE9A30"/>
              </a:buClr>
              <a:buFont typeface="Wingdings" panose="05000000000000000000" pitchFamily="2" charset="2"/>
              <a:buChar char="ü"/>
            </a:pPr>
            <a:r>
              <a:rPr lang="hr-HR" sz="1000" dirty="0">
                <a:solidFill>
                  <a:sysClr val="windowText" lastClr="000000"/>
                </a:solidFill>
                <a:latin typeface="+mj-lt"/>
              </a:rPr>
              <a:t>javna odvodnja</a:t>
            </a:r>
          </a:p>
          <a:p>
            <a:pPr eaLnBrk="1" fontAlgn="auto" hangingPunct="1">
              <a:spcBef>
                <a:spcPts val="0"/>
              </a:spcBef>
              <a:spcAft>
                <a:spcPts val="350"/>
              </a:spcAft>
              <a:buClr>
                <a:srgbClr val="BE9A30"/>
              </a:buClr>
              <a:buFont typeface="Wingdings" panose="05000000000000000000" pitchFamily="2" charset="2"/>
              <a:buChar char="ü"/>
            </a:pPr>
            <a:r>
              <a:rPr lang="hr-HR" sz="1000" dirty="0">
                <a:solidFill>
                  <a:sysClr val="windowText" lastClr="000000"/>
                </a:solidFill>
                <a:latin typeface="+mj-lt"/>
              </a:rPr>
              <a:t>uzorkovanja i ispitivanja zdravstvene ispravnosti vode za ljudsku potrošnju za vlastite potrebe</a:t>
            </a:r>
          </a:p>
          <a:p>
            <a:pPr eaLnBrk="1" fontAlgn="auto" hangingPunct="1">
              <a:spcBef>
                <a:spcPts val="0"/>
              </a:spcBef>
              <a:spcAft>
                <a:spcPts val="350"/>
              </a:spcAft>
              <a:buClr>
                <a:srgbClr val="BE9A30"/>
              </a:buClr>
              <a:buFont typeface="Wingdings" panose="05000000000000000000" pitchFamily="2" charset="2"/>
              <a:buChar char="ü"/>
            </a:pPr>
            <a:r>
              <a:rPr lang="hr-HR" sz="1000" dirty="0">
                <a:solidFill>
                  <a:sysClr val="windowText" lastClr="000000"/>
                </a:solidFill>
                <a:latin typeface="+mj-lt"/>
              </a:rPr>
              <a:t>izvođenje priključaka na komunalne vodne građevine</a:t>
            </a:r>
          </a:p>
          <a:p>
            <a:pPr eaLnBrk="1" fontAlgn="auto" hangingPunct="1">
              <a:spcBef>
                <a:spcPts val="0"/>
              </a:spcBef>
              <a:spcAft>
                <a:spcPts val="350"/>
              </a:spcAft>
              <a:buClr>
                <a:srgbClr val="BE9A30"/>
              </a:buClr>
              <a:buFont typeface="Wingdings" panose="05000000000000000000" pitchFamily="2" charset="2"/>
              <a:buChar char="ü"/>
            </a:pPr>
            <a:r>
              <a:rPr lang="hr-HR" sz="1000" dirty="0">
                <a:solidFill>
                  <a:sysClr val="windowText" lastClr="000000"/>
                </a:solidFill>
                <a:latin typeface="+mj-lt"/>
              </a:rPr>
              <a:t>ovjeravanja i pripreme vodomjera za ovjeravanje za korisnike vodnih usluga na uslužnom području</a:t>
            </a:r>
          </a:p>
          <a:p>
            <a:pPr eaLnBrk="1" fontAlgn="auto" hangingPunct="1">
              <a:spcBef>
                <a:spcPts val="0"/>
              </a:spcBef>
              <a:spcAft>
                <a:spcPts val="350"/>
              </a:spcAft>
              <a:buClr>
                <a:srgbClr val="BE9A30"/>
              </a:buClr>
              <a:buFont typeface="Wingdings" panose="05000000000000000000" pitchFamily="2" charset="2"/>
              <a:buChar char="ü"/>
            </a:pPr>
            <a:r>
              <a:rPr lang="hr-HR" sz="1000" dirty="0">
                <a:solidFill>
                  <a:sysClr val="windowText" lastClr="000000"/>
                </a:solidFill>
                <a:latin typeface="+mj-lt"/>
              </a:rPr>
              <a:t>posebne isporuke vode</a:t>
            </a:r>
          </a:p>
          <a:p>
            <a:pPr eaLnBrk="1" fontAlgn="auto" hangingPunct="1">
              <a:spcBef>
                <a:spcPts val="0"/>
              </a:spcBef>
              <a:spcAft>
                <a:spcPts val="350"/>
              </a:spcAft>
              <a:buClr>
                <a:srgbClr val="BE9A30"/>
              </a:buClr>
              <a:buFont typeface="Wingdings" panose="05000000000000000000" pitchFamily="2" charset="2"/>
              <a:buChar char="ü"/>
            </a:pPr>
            <a:r>
              <a:rPr lang="hr-HR" sz="1000" dirty="0">
                <a:solidFill>
                  <a:sysClr val="windowText" lastClr="000000"/>
                </a:solidFill>
                <a:latin typeface="+mj-lt"/>
              </a:rPr>
              <a:t>isporuke vode pročišćene na uređaju za pročišćavanje otpadnih voda u svrhu ponovnog korištenja, uključujući i prodaju</a:t>
            </a:r>
          </a:p>
          <a:p>
            <a:pPr eaLnBrk="1" fontAlgn="auto" hangingPunct="1">
              <a:spcBef>
                <a:spcPts val="0"/>
              </a:spcBef>
              <a:spcAft>
                <a:spcPts val="350"/>
              </a:spcAft>
              <a:buClr>
                <a:srgbClr val="BE9A30"/>
              </a:buClr>
              <a:buFont typeface="Wingdings" panose="05000000000000000000" pitchFamily="2" charset="2"/>
              <a:buChar char="ü"/>
            </a:pPr>
            <a:r>
              <a:rPr lang="hr-HR" sz="1000" dirty="0">
                <a:solidFill>
                  <a:sysClr val="windowText" lastClr="000000"/>
                </a:solidFill>
                <a:latin typeface="+mj-lt"/>
              </a:rPr>
              <a:t>gospodarenje otpadnim muljem nastalim u procesu pročišćavanja otpadnih voda</a:t>
            </a:r>
          </a:p>
          <a:p>
            <a:pPr eaLnBrk="1" fontAlgn="auto" hangingPunct="1">
              <a:spcBef>
                <a:spcPts val="0"/>
              </a:spcBef>
              <a:spcAft>
                <a:spcPts val="350"/>
              </a:spcAft>
              <a:buClr>
                <a:srgbClr val="BE9A30"/>
              </a:buClr>
              <a:buFont typeface="Wingdings" panose="05000000000000000000" pitchFamily="2" charset="2"/>
              <a:buChar char="ü"/>
            </a:pPr>
            <a:r>
              <a:rPr lang="hr-HR" sz="1000" dirty="0">
                <a:solidFill>
                  <a:sysClr val="windowText" lastClr="000000"/>
                </a:solidFill>
                <a:latin typeface="+mj-lt"/>
              </a:rPr>
              <a:t>gospodarenje građevnim i drugim neopasnim otpadom koji nastaje u pogonu i održavanju komunalnih vodnih građevina, ako ispunjava uvjete iz posebnih propisa</a:t>
            </a:r>
          </a:p>
          <a:p>
            <a:pPr eaLnBrk="1" fontAlgn="auto" hangingPunct="1">
              <a:spcBef>
                <a:spcPts val="0"/>
              </a:spcBef>
              <a:spcAft>
                <a:spcPts val="350"/>
              </a:spcAft>
              <a:buClr>
                <a:srgbClr val="BE9A30"/>
              </a:buClr>
              <a:buFont typeface="Wingdings" panose="05000000000000000000" pitchFamily="2" charset="2"/>
              <a:buChar char="ü"/>
            </a:pPr>
            <a:r>
              <a:rPr lang="hr-HR" sz="1000" dirty="0">
                <a:solidFill>
                  <a:sysClr val="windowText" lastClr="000000"/>
                </a:solidFill>
                <a:latin typeface="+mj-lt"/>
              </a:rPr>
              <a:t>upravljanja projektom gradnje kada je javni isporučitelj vodnih usluga investitor projekta</a:t>
            </a:r>
          </a:p>
        </p:txBody>
      </p:sp>
      <p:sp>
        <p:nvSpPr>
          <p:cNvPr id="17" name="TextBox 16">
            <a:extLst>
              <a:ext uri="{FF2B5EF4-FFF2-40B4-BE49-F238E27FC236}">
                <a16:creationId xmlns:a16="http://schemas.microsoft.com/office/drawing/2014/main" id="{BFDAE5B4-CA61-DC23-D44C-5FE33506B6EE}"/>
              </a:ext>
            </a:extLst>
          </p:cNvPr>
          <p:cNvSpPr txBox="1"/>
          <p:nvPr/>
        </p:nvSpPr>
        <p:spPr>
          <a:xfrm>
            <a:off x="2123259" y="866015"/>
            <a:ext cx="6931025" cy="276999"/>
          </a:xfrm>
          <a:prstGeom prst="rect">
            <a:avLst/>
          </a:prstGeom>
          <a:solidFill>
            <a:schemeClr val="tx2"/>
          </a:solidFill>
        </p:spPr>
        <p:txBody>
          <a:bodyPr wrap="square">
            <a:spAutoFit/>
          </a:bodyPr>
          <a:lstStyle/>
          <a:p>
            <a:pPr eaLnBrk="1" fontAlgn="auto" hangingPunct="1">
              <a:spcBef>
                <a:spcPts val="0"/>
              </a:spcBef>
              <a:spcAft>
                <a:spcPts val="350"/>
              </a:spcAft>
              <a:buClr>
                <a:schemeClr val="accent4"/>
              </a:buClr>
              <a:defRPr/>
            </a:pPr>
            <a:r>
              <a:rPr lang="hr-HR" sz="1200" b="1" dirty="0">
                <a:solidFill>
                  <a:schemeClr val="bg1"/>
                </a:solidFill>
                <a:latin typeface="+mj-lt"/>
              </a:rPr>
              <a:t>Povijest tvrtke</a:t>
            </a:r>
          </a:p>
        </p:txBody>
      </p:sp>
      <p:sp>
        <p:nvSpPr>
          <p:cNvPr id="2" name="TekstniOkvir 1">
            <a:extLst>
              <a:ext uri="{FF2B5EF4-FFF2-40B4-BE49-F238E27FC236}">
                <a16:creationId xmlns:a16="http://schemas.microsoft.com/office/drawing/2014/main" id="{4AA66D0B-7C5F-E527-A86C-5BFEE0771BA6}"/>
              </a:ext>
            </a:extLst>
          </p:cNvPr>
          <p:cNvSpPr txBox="1"/>
          <p:nvPr/>
        </p:nvSpPr>
        <p:spPr>
          <a:xfrm>
            <a:off x="2123259" y="2477069"/>
            <a:ext cx="6931025" cy="276999"/>
          </a:xfrm>
          <a:prstGeom prst="rect">
            <a:avLst/>
          </a:prstGeom>
          <a:solidFill>
            <a:schemeClr val="tx2"/>
          </a:solidFill>
        </p:spPr>
        <p:txBody>
          <a:bodyPr wrap="square" rtlCol="0">
            <a:spAutoFit/>
          </a:bodyPr>
          <a:lstStyle/>
          <a:p>
            <a:r>
              <a:rPr lang="hr-HR" sz="1200" b="1" dirty="0">
                <a:solidFill>
                  <a:schemeClr val="bg1"/>
                </a:solidFill>
                <a:latin typeface="+mj-lt"/>
              </a:rPr>
              <a:t>Predmet poslovanja</a:t>
            </a:r>
          </a:p>
        </p:txBody>
      </p:sp>
      <p:sp>
        <p:nvSpPr>
          <p:cNvPr id="7" name="TekstniOkvir 6">
            <a:extLst>
              <a:ext uri="{FF2B5EF4-FFF2-40B4-BE49-F238E27FC236}">
                <a16:creationId xmlns:a16="http://schemas.microsoft.com/office/drawing/2014/main" id="{AE6042AC-8CC9-184A-2074-B87DF5BD9D1B}"/>
              </a:ext>
            </a:extLst>
          </p:cNvPr>
          <p:cNvSpPr txBox="1"/>
          <p:nvPr/>
        </p:nvSpPr>
        <p:spPr>
          <a:xfrm>
            <a:off x="126991" y="4250614"/>
            <a:ext cx="1848266" cy="861774"/>
          </a:xfrm>
          <a:prstGeom prst="rect">
            <a:avLst/>
          </a:prstGeom>
          <a:noFill/>
        </p:spPr>
        <p:txBody>
          <a:bodyPr wrap="square" rtlCol="0">
            <a:spAutoFit/>
          </a:bodyPr>
          <a:lstStyle/>
          <a:p>
            <a:pPr algn="just"/>
            <a:r>
              <a:rPr lang="hr-HR" sz="1000" dirty="0">
                <a:solidFill>
                  <a:schemeClr val="tx2"/>
                </a:solidFill>
                <a:latin typeface="+mj-lt"/>
              </a:rPr>
              <a:t>Društvo je upisano u sudski registar Trgovačkog suda u Rijeci pod matičnim brojem subjekta (MBS) 020024814 i OIB-om: 90077579259.</a:t>
            </a:r>
          </a:p>
        </p:txBody>
      </p:sp>
      <p:pic>
        <p:nvPicPr>
          <p:cNvPr id="5" name="Slika 4">
            <a:extLst>
              <a:ext uri="{FF2B5EF4-FFF2-40B4-BE49-F238E27FC236}">
                <a16:creationId xmlns:a16="http://schemas.microsoft.com/office/drawing/2014/main" id="{77434E7D-208D-BE66-0A77-F1FCA7605E6F}"/>
              </a:ext>
            </a:extLst>
          </p:cNvPr>
          <p:cNvPicPr>
            <a:picLocks noChangeAspect="1"/>
          </p:cNvPicPr>
          <p:nvPr/>
        </p:nvPicPr>
        <p:blipFill>
          <a:blip r:embed="rId3"/>
          <a:srcRect r="2197"/>
          <a:stretch>
            <a:fillRect/>
          </a:stretch>
        </p:blipFill>
        <p:spPr>
          <a:xfrm>
            <a:off x="64316" y="866015"/>
            <a:ext cx="1973617" cy="3119131"/>
          </a:xfrm>
          <a:prstGeom prst="rect">
            <a:avLst/>
          </a:prstGeom>
        </p:spPr>
      </p:pic>
    </p:spTree>
    <p:extLst>
      <p:ext uri="{BB962C8B-B14F-4D97-AF65-F5344CB8AC3E}">
        <p14:creationId xmlns:p14="http://schemas.microsoft.com/office/powerpoint/2010/main" val="3239561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399;p44">
            <a:extLst>
              <a:ext uri="{FF2B5EF4-FFF2-40B4-BE49-F238E27FC236}">
                <a16:creationId xmlns:a16="http://schemas.microsoft.com/office/drawing/2014/main" id="{93E42289-B8D0-7E27-C0B5-BC44098582B9}"/>
              </a:ext>
            </a:extLst>
          </p:cNvPr>
          <p:cNvSpPr/>
          <p:nvPr/>
        </p:nvSpPr>
        <p:spPr>
          <a:xfrm>
            <a:off x="4305250" y="899747"/>
            <a:ext cx="4580188" cy="1099500"/>
          </a:xfrm>
          <a:prstGeom prst="rect">
            <a:avLst/>
          </a:prstGeom>
          <a:noFill/>
          <a:ln w="9525" cap="flat" cmpd="sng">
            <a:solidFill>
              <a:srgbClr val="2926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99;p44">
            <a:extLst>
              <a:ext uri="{FF2B5EF4-FFF2-40B4-BE49-F238E27FC236}">
                <a16:creationId xmlns:a16="http://schemas.microsoft.com/office/drawing/2014/main" id="{2CC0759A-C679-57E8-0282-FF0222FCFF37}"/>
              </a:ext>
            </a:extLst>
          </p:cNvPr>
          <p:cNvSpPr/>
          <p:nvPr/>
        </p:nvSpPr>
        <p:spPr>
          <a:xfrm>
            <a:off x="692656" y="2091375"/>
            <a:ext cx="4744200" cy="1099500"/>
          </a:xfrm>
          <a:prstGeom prst="rect">
            <a:avLst/>
          </a:prstGeom>
          <a:noFill/>
          <a:ln w="9525" cap="flat" cmpd="sng">
            <a:solidFill>
              <a:srgbClr val="2926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07;p44">
            <a:extLst>
              <a:ext uri="{FF2B5EF4-FFF2-40B4-BE49-F238E27FC236}">
                <a16:creationId xmlns:a16="http://schemas.microsoft.com/office/drawing/2014/main" id="{75140411-02D0-EEC3-9B17-16BEB0B8E4E4}"/>
              </a:ext>
            </a:extLst>
          </p:cNvPr>
          <p:cNvSpPr/>
          <p:nvPr/>
        </p:nvSpPr>
        <p:spPr>
          <a:xfrm>
            <a:off x="4782341" y="3459118"/>
            <a:ext cx="2891050" cy="2343150"/>
          </a:xfrm>
          <a:prstGeom prst="rect">
            <a:avLst/>
          </a:prstGeom>
          <a:no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9;p44">
            <a:extLst>
              <a:ext uri="{FF2B5EF4-FFF2-40B4-BE49-F238E27FC236}">
                <a16:creationId xmlns:a16="http://schemas.microsoft.com/office/drawing/2014/main" id="{2B45E086-2B00-B533-CF2D-DCEE4B36DEE5}"/>
              </a:ext>
            </a:extLst>
          </p:cNvPr>
          <p:cNvSpPr/>
          <p:nvPr/>
        </p:nvSpPr>
        <p:spPr>
          <a:xfrm>
            <a:off x="267206" y="1541625"/>
            <a:ext cx="4744200" cy="1099500"/>
          </a:xfrm>
          <a:prstGeom prst="rect">
            <a:avLst/>
          </a:prstGeom>
          <a:noFill/>
          <a:ln w="9525" cap="flat" cmpd="sng">
            <a:solidFill>
              <a:srgbClr val="2926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99;p44">
            <a:extLst>
              <a:ext uri="{FF2B5EF4-FFF2-40B4-BE49-F238E27FC236}">
                <a16:creationId xmlns:a16="http://schemas.microsoft.com/office/drawing/2014/main" id="{E59C1BFC-5916-0C21-4037-F87A703C672B}"/>
              </a:ext>
            </a:extLst>
          </p:cNvPr>
          <p:cNvSpPr/>
          <p:nvPr/>
        </p:nvSpPr>
        <p:spPr>
          <a:xfrm>
            <a:off x="5245606" y="4602619"/>
            <a:ext cx="4744200" cy="1099500"/>
          </a:xfrm>
          <a:prstGeom prst="rect">
            <a:avLst/>
          </a:prstGeom>
          <a:noFill/>
          <a:ln w="9525" cap="flat" cmpd="sng">
            <a:solidFill>
              <a:srgbClr val="2926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Naslov 1">
            <a:extLst>
              <a:ext uri="{FF2B5EF4-FFF2-40B4-BE49-F238E27FC236}">
                <a16:creationId xmlns:a16="http://schemas.microsoft.com/office/drawing/2014/main" id="{04024BB6-CC3B-A8CC-F887-6FA70AAEED77}"/>
              </a:ext>
            </a:extLst>
          </p:cNvPr>
          <p:cNvSpPr>
            <a:spLocks noGrp="1"/>
          </p:cNvSpPr>
          <p:nvPr>
            <p:ph type="title"/>
          </p:nvPr>
        </p:nvSpPr>
        <p:spPr>
          <a:xfrm>
            <a:off x="0" y="-103517"/>
            <a:ext cx="8001000" cy="731838"/>
          </a:xfrm>
        </p:spPr>
        <p:txBody>
          <a:bodyPr/>
          <a:lstStyle/>
          <a:p>
            <a:r>
              <a:rPr lang="hr-HR" altLang="sr-Latn-RS" dirty="0"/>
              <a:t>Opći podaci o Društvu</a:t>
            </a:r>
            <a:r>
              <a:rPr lang="hr-HR" altLang="en-US" dirty="0"/>
              <a:t> </a:t>
            </a:r>
            <a:br>
              <a:rPr lang="hr-HR" altLang="en-US" dirty="0"/>
            </a:br>
            <a:r>
              <a:rPr lang="hr-HR" altLang="en-US" sz="1400" b="0" dirty="0">
                <a:solidFill>
                  <a:srgbClr val="756422"/>
                </a:solidFill>
              </a:rPr>
              <a:t>Osnovne informacije</a:t>
            </a:r>
            <a:endParaRPr lang="hr-HR" dirty="0"/>
          </a:p>
        </p:txBody>
      </p:sp>
      <p:pic>
        <p:nvPicPr>
          <p:cNvPr id="5" name="Slika 4">
            <a:extLst>
              <a:ext uri="{FF2B5EF4-FFF2-40B4-BE49-F238E27FC236}">
                <a16:creationId xmlns:a16="http://schemas.microsoft.com/office/drawing/2014/main" id="{489E1104-F857-F67C-D4EC-03DC0FBE0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538" y="1121522"/>
            <a:ext cx="5835650" cy="4678894"/>
          </a:xfrm>
          <a:prstGeom prst="rect">
            <a:avLst/>
          </a:prstGeom>
        </p:spPr>
      </p:pic>
      <p:sp>
        <p:nvSpPr>
          <p:cNvPr id="14" name="Pravokutnik 13">
            <a:extLst>
              <a:ext uri="{FF2B5EF4-FFF2-40B4-BE49-F238E27FC236}">
                <a16:creationId xmlns:a16="http://schemas.microsoft.com/office/drawing/2014/main" id="{84EB24E1-F5A1-98DF-3BB1-9366118EAE33}"/>
              </a:ext>
            </a:extLst>
          </p:cNvPr>
          <p:cNvSpPr/>
          <p:nvPr/>
        </p:nvSpPr>
        <p:spPr>
          <a:xfrm>
            <a:off x="1837432" y="1114116"/>
            <a:ext cx="5827756" cy="4686300"/>
          </a:xfrm>
          <a:prstGeom prst="rect">
            <a:avLst/>
          </a:prstGeom>
          <a:solidFill>
            <a:srgbClr val="263D86">
              <a:alpha val="36863"/>
            </a:srgb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hr-HR" dirty="0"/>
          </a:p>
        </p:txBody>
      </p:sp>
      <p:sp>
        <p:nvSpPr>
          <p:cNvPr id="6" name="Google Shape;407;p44">
            <a:extLst>
              <a:ext uri="{FF2B5EF4-FFF2-40B4-BE49-F238E27FC236}">
                <a16:creationId xmlns:a16="http://schemas.microsoft.com/office/drawing/2014/main" id="{FBE4BE54-A9D7-5BA7-D5B8-D1F994E7E852}"/>
              </a:ext>
            </a:extLst>
          </p:cNvPr>
          <p:cNvSpPr/>
          <p:nvPr/>
        </p:nvSpPr>
        <p:spPr>
          <a:xfrm>
            <a:off x="1829537" y="1115968"/>
            <a:ext cx="2944601" cy="2343150"/>
          </a:xfrm>
          <a:prstGeom prst="rect">
            <a:avLst/>
          </a:prstGeom>
          <a:no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07;p44">
            <a:extLst>
              <a:ext uri="{FF2B5EF4-FFF2-40B4-BE49-F238E27FC236}">
                <a16:creationId xmlns:a16="http://schemas.microsoft.com/office/drawing/2014/main" id="{3FC84CF5-56B4-E1A6-11EC-4B8A7DE63CA6}"/>
              </a:ext>
            </a:extLst>
          </p:cNvPr>
          <p:cNvSpPr/>
          <p:nvPr/>
        </p:nvSpPr>
        <p:spPr>
          <a:xfrm>
            <a:off x="1829538" y="3460969"/>
            <a:ext cx="2944600" cy="2343150"/>
          </a:xfrm>
          <a:prstGeom prst="rect">
            <a:avLst/>
          </a:prstGeom>
          <a:noFill/>
          <a:ln w="127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07;p44">
            <a:extLst>
              <a:ext uri="{FF2B5EF4-FFF2-40B4-BE49-F238E27FC236}">
                <a16:creationId xmlns:a16="http://schemas.microsoft.com/office/drawing/2014/main" id="{D957287D-6299-D040-FE71-A5FE350ED3BF}"/>
              </a:ext>
            </a:extLst>
          </p:cNvPr>
          <p:cNvSpPr/>
          <p:nvPr/>
        </p:nvSpPr>
        <p:spPr>
          <a:xfrm>
            <a:off x="4774138" y="1117819"/>
            <a:ext cx="2899253" cy="2343150"/>
          </a:xfrm>
          <a:prstGeom prst="rect">
            <a:avLst/>
          </a:prstGeom>
          <a:no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kstniOkvir 14">
            <a:extLst>
              <a:ext uri="{FF2B5EF4-FFF2-40B4-BE49-F238E27FC236}">
                <a16:creationId xmlns:a16="http://schemas.microsoft.com/office/drawing/2014/main" id="{056A05DF-098F-F9B3-CC53-4C5856244F43}"/>
              </a:ext>
            </a:extLst>
          </p:cNvPr>
          <p:cNvSpPr txBox="1"/>
          <p:nvPr/>
        </p:nvSpPr>
        <p:spPr>
          <a:xfrm>
            <a:off x="1985712" y="1742136"/>
            <a:ext cx="2514600" cy="1627369"/>
          </a:xfrm>
          <a:prstGeom prst="rect">
            <a:avLst/>
          </a:prstGeom>
          <a:noFill/>
        </p:spPr>
        <p:txBody>
          <a:bodyPr wrap="square" rtlCol="0">
            <a:spAutoFit/>
          </a:bodyPr>
          <a:lstStyle/>
          <a:p>
            <a:pPr>
              <a:lnSpc>
                <a:spcPct val="150000"/>
              </a:lnSpc>
            </a:pPr>
            <a:r>
              <a:rPr lang="hr-HR" sz="1050" dirty="0">
                <a:solidFill>
                  <a:schemeClr val="bg1"/>
                </a:solidFill>
                <a:latin typeface="+mj-lt"/>
                <a:ea typeface="Open Sans" panose="020F0502020204030204" pitchFamily="34" charset="0"/>
                <a:cs typeface="Open Sans" panose="020F0502020204030204" pitchFamily="34" charset="0"/>
              </a:rPr>
              <a:t>Broj nekretnina priključenih na sustav javne vodoopskrbe: 15.572</a:t>
            </a:r>
          </a:p>
          <a:p>
            <a:pPr>
              <a:lnSpc>
                <a:spcPct val="150000"/>
              </a:lnSpc>
            </a:pPr>
            <a:r>
              <a:rPr lang="hr-HR" sz="1050" dirty="0">
                <a:solidFill>
                  <a:schemeClr val="bg1"/>
                </a:solidFill>
                <a:latin typeface="+mj-lt"/>
                <a:ea typeface="Open Sans" panose="020F0502020204030204" pitchFamily="34" charset="0"/>
                <a:cs typeface="Open Sans" panose="020F0502020204030204" pitchFamily="34" charset="0"/>
              </a:rPr>
              <a:t>Kućanstva: 14.235</a:t>
            </a:r>
          </a:p>
          <a:p>
            <a:pPr>
              <a:lnSpc>
                <a:spcPct val="150000"/>
              </a:lnSpc>
            </a:pPr>
            <a:r>
              <a:rPr lang="hr-HR" sz="1050" dirty="0">
                <a:solidFill>
                  <a:schemeClr val="bg1"/>
                </a:solidFill>
                <a:latin typeface="+mj-lt"/>
                <a:ea typeface="Open Sans" panose="020F0502020204030204" pitchFamily="34" charset="0"/>
                <a:cs typeface="Open Sans" panose="020F0502020204030204" pitchFamily="34" charset="0"/>
              </a:rPr>
              <a:t>Zgrade: 303</a:t>
            </a:r>
          </a:p>
          <a:p>
            <a:pPr>
              <a:lnSpc>
                <a:spcPct val="150000"/>
              </a:lnSpc>
            </a:pPr>
            <a:r>
              <a:rPr lang="hr-HR" sz="1050" dirty="0">
                <a:solidFill>
                  <a:schemeClr val="bg1"/>
                </a:solidFill>
                <a:latin typeface="+mj-lt"/>
                <a:ea typeface="Open Sans" panose="020F0502020204030204" pitchFamily="34" charset="0"/>
                <a:cs typeface="Open Sans" panose="020F0502020204030204" pitchFamily="34" charset="0"/>
              </a:rPr>
              <a:t>Gospodarstva: 1.034</a:t>
            </a:r>
          </a:p>
          <a:p>
            <a:endParaRPr lang="hr-HR" sz="1050" dirty="0">
              <a:solidFill>
                <a:schemeClr val="bg1"/>
              </a:solidFill>
              <a:latin typeface="+mj-lt"/>
              <a:ea typeface="Open Sans" panose="020F0502020204030204" pitchFamily="34" charset="0"/>
              <a:cs typeface="Open Sans" panose="020F0502020204030204" pitchFamily="34" charset="0"/>
            </a:endParaRPr>
          </a:p>
          <a:p>
            <a:endParaRPr lang="hr-HR" sz="1050" dirty="0">
              <a:solidFill>
                <a:schemeClr val="bg1"/>
              </a:solidFill>
              <a:latin typeface="+mj-lt"/>
              <a:ea typeface="Open Sans" panose="020F0502020204030204" pitchFamily="34" charset="0"/>
              <a:cs typeface="Open Sans" panose="020F0502020204030204" pitchFamily="34" charset="0"/>
            </a:endParaRPr>
          </a:p>
        </p:txBody>
      </p:sp>
      <p:sp>
        <p:nvSpPr>
          <p:cNvPr id="16" name="TekstniOkvir 15">
            <a:extLst>
              <a:ext uri="{FF2B5EF4-FFF2-40B4-BE49-F238E27FC236}">
                <a16:creationId xmlns:a16="http://schemas.microsoft.com/office/drawing/2014/main" id="{B8CFB419-A96C-B011-259E-4356215207EE}"/>
              </a:ext>
            </a:extLst>
          </p:cNvPr>
          <p:cNvSpPr txBox="1"/>
          <p:nvPr/>
        </p:nvSpPr>
        <p:spPr>
          <a:xfrm>
            <a:off x="5058578" y="1872472"/>
            <a:ext cx="2432050" cy="552011"/>
          </a:xfrm>
          <a:prstGeom prst="rect">
            <a:avLst/>
          </a:prstGeom>
          <a:noFill/>
        </p:spPr>
        <p:txBody>
          <a:bodyPr wrap="square" rtlCol="0">
            <a:spAutoFit/>
          </a:bodyPr>
          <a:lstStyle/>
          <a:p>
            <a:pPr>
              <a:lnSpc>
                <a:spcPct val="150000"/>
              </a:lnSpc>
            </a:pPr>
            <a:r>
              <a:rPr lang="hr-HR" sz="1050" dirty="0">
                <a:solidFill>
                  <a:schemeClr val="bg1"/>
                </a:solidFill>
                <a:latin typeface="+mj-lt"/>
                <a:ea typeface="Open Sans" panose="020F0502020204030204" pitchFamily="34" charset="0"/>
                <a:cs typeface="Open Sans" panose="020F0502020204030204" pitchFamily="34" charset="0"/>
              </a:rPr>
              <a:t>Broj nekretnina priključenih na sustav javne odvodnje: 5.075</a:t>
            </a:r>
          </a:p>
        </p:txBody>
      </p:sp>
      <p:sp>
        <p:nvSpPr>
          <p:cNvPr id="17" name="TekstniOkvir 16">
            <a:extLst>
              <a:ext uri="{FF2B5EF4-FFF2-40B4-BE49-F238E27FC236}">
                <a16:creationId xmlns:a16="http://schemas.microsoft.com/office/drawing/2014/main" id="{9D7C9D59-696E-8DEF-DEE9-042D68DBAAAF}"/>
              </a:ext>
            </a:extLst>
          </p:cNvPr>
          <p:cNvSpPr txBox="1"/>
          <p:nvPr/>
        </p:nvSpPr>
        <p:spPr>
          <a:xfrm>
            <a:off x="2203308" y="4096817"/>
            <a:ext cx="2527300" cy="552011"/>
          </a:xfrm>
          <a:prstGeom prst="rect">
            <a:avLst/>
          </a:prstGeom>
          <a:noFill/>
        </p:spPr>
        <p:txBody>
          <a:bodyPr wrap="square" rtlCol="0">
            <a:spAutoFit/>
          </a:bodyPr>
          <a:lstStyle/>
          <a:p>
            <a:pPr>
              <a:lnSpc>
                <a:spcPct val="150000"/>
              </a:lnSpc>
            </a:pPr>
            <a:r>
              <a:rPr lang="hr-HR" sz="1050" dirty="0">
                <a:solidFill>
                  <a:schemeClr val="bg1"/>
                </a:solidFill>
                <a:latin typeface="+mj-lt"/>
                <a:ea typeface="Open Sans" panose="020F0502020204030204" pitchFamily="34" charset="0"/>
                <a:cs typeface="Open Sans" panose="020F0502020204030204" pitchFamily="34" charset="0"/>
              </a:rPr>
              <a:t>Broj stanovnika priključenih na sustav javne vodoopskrbe 26.213</a:t>
            </a:r>
          </a:p>
        </p:txBody>
      </p:sp>
      <p:sp>
        <p:nvSpPr>
          <p:cNvPr id="19" name="TekstniOkvir 18">
            <a:extLst>
              <a:ext uri="{FF2B5EF4-FFF2-40B4-BE49-F238E27FC236}">
                <a16:creationId xmlns:a16="http://schemas.microsoft.com/office/drawing/2014/main" id="{82EE4892-95D8-6392-8CB5-F3F1CF6788E1}"/>
              </a:ext>
            </a:extLst>
          </p:cNvPr>
          <p:cNvSpPr txBox="1"/>
          <p:nvPr/>
        </p:nvSpPr>
        <p:spPr>
          <a:xfrm>
            <a:off x="5759501" y="4113351"/>
            <a:ext cx="1297795" cy="253916"/>
          </a:xfrm>
          <a:prstGeom prst="rect">
            <a:avLst/>
          </a:prstGeom>
          <a:noFill/>
        </p:spPr>
        <p:txBody>
          <a:bodyPr wrap="square" rtlCol="0">
            <a:spAutoFit/>
          </a:bodyPr>
          <a:lstStyle/>
          <a:p>
            <a:r>
              <a:rPr lang="hr-HR" sz="1050" dirty="0">
                <a:solidFill>
                  <a:schemeClr val="bg1"/>
                </a:solidFill>
                <a:latin typeface="+mj-lt"/>
                <a:ea typeface="Open Sans" panose="020F0502020204030204" pitchFamily="34" charset="0"/>
                <a:cs typeface="Open Sans" panose="020F0502020204030204" pitchFamily="34" charset="0"/>
              </a:rPr>
              <a:t>Dužina mreže: 1.362</a:t>
            </a:r>
          </a:p>
        </p:txBody>
      </p:sp>
      <p:grpSp>
        <p:nvGrpSpPr>
          <p:cNvPr id="32" name="Google Shape;10306;p74">
            <a:extLst>
              <a:ext uri="{FF2B5EF4-FFF2-40B4-BE49-F238E27FC236}">
                <a16:creationId xmlns:a16="http://schemas.microsoft.com/office/drawing/2014/main" id="{B2E87E31-8D25-B64E-B2F6-317591101C2D}"/>
              </a:ext>
            </a:extLst>
          </p:cNvPr>
          <p:cNvGrpSpPr/>
          <p:nvPr/>
        </p:nvGrpSpPr>
        <p:grpSpPr>
          <a:xfrm>
            <a:off x="3194545" y="3694056"/>
            <a:ext cx="359651" cy="371013"/>
            <a:chOff x="7521454" y="2906139"/>
            <a:chExt cx="359651" cy="371013"/>
          </a:xfrm>
          <a:solidFill>
            <a:schemeClr val="bg1"/>
          </a:solidFill>
        </p:grpSpPr>
        <p:sp>
          <p:nvSpPr>
            <p:cNvPr id="33" name="Google Shape;10307;p74">
              <a:extLst>
                <a:ext uri="{FF2B5EF4-FFF2-40B4-BE49-F238E27FC236}">
                  <a16:creationId xmlns:a16="http://schemas.microsoft.com/office/drawing/2014/main" id="{EB352E23-056E-7FE5-85CA-5D86F42F289E}"/>
                </a:ext>
              </a:extLst>
            </p:cNvPr>
            <p:cNvSpPr/>
            <p:nvPr/>
          </p:nvSpPr>
          <p:spPr>
            <a:xfrm>
              <a:off x="7614677" y="3138830"/>
              <a:ext cx="79983" cy="138322"/>
            </a:xfrm>
            <a:custGeom>
              <a:avLst/>
              <a:gdLst/>
              <a:ahLst/>
              <a:cxnLst/>
              <a:rect l="l" t="t" r="r" b="b"/>
              <a:pathLst>
                <a:path w="2513" h="4346" extrusionOk="0">
                  <a:moveTo>
                    <a:pt x="1429" y="345"/>
                  </a:moveTo>
                  <a:cubicBezTo>
                    <a:pt x="1643" y="345"/>
                    <a:pt x="1798" y="512"/>
                    <a:pt x="1798" y="715"/>
                  </a:cubicBezTo>
                  <a:lnTo>
                    <a:pt x="1798" y="1084"/>
                  </a:lnTo>
                  <a:cubicBezTo>
                    <a:pt x="1798" y="1405"/>
                    <a:pt x="1548" y="1655"/>
                    <a:pt x="1251" y="1655"/>
                  </a:cubicBezTo>
                  <a:cubicBezTo>
                    <a:pt x="941" y="1655"/>
                    <a:pt x="691" y="1393"/>
                    <a:pt x="691" y="1084"/>
                  </a:cubicBezTo>
                  <a:lnTo>
                    <a:pt x="691" y="715"/>
                  </a:lnTo>
                  <a:cubicBezTo>
                    <a:pt x="691" y="512"/>
                    <a:pt x="846" y="345"/>
                    <a:pt x="1060" y="345"/>
                  </a:cubicBezTo>
                  <a:close/>
                  <a:moveTo>
                    <a:pt x="1429" y="1988"/>
                  </a:moveTo>
                  <a:lnTo>
                    <a:pt x="1429" y="2072"/>
                  </a:lnTo>
                  <a:cubicBezTo>
                    <a:pt x="1429" y="2131"/>
                    <a:pt x="1441" y="2191"/>
                    <a:pt x="1477" y="2250"/>
                  </a:cubicBezTo>
                  <a:lnTo>
                    <a:pt x="1251" y="2489"/>
                  </a:lnTo>
                  <a:lnTo>
                    <a:pt x="1239" y="2489"/>
                  </a:lnTo>
                  <a:lnTo>
                    <a:pt x="1000" y="2250"/>
                  </a:lnTo>
                  <a:cubicBezTo>
                    <a:pt x="1024" y="2191"/>
                    <a:pt x="1048" y="2131"/>
                    <a:pt x="1048" y="2072"/>
                  </a:cubicBezTo>
                  <a:lnTo>
                    <a:pt x="1048" y="1988"/>
                  </a:lnTo>
                  <a:close/>
                  <a:moveTo>
                    <a:pt x="1072" y="0"/>
                  </a:moveTo>
                  <a:cubicBezTo>
                    <a:pt x="667" y="0"/>
                    <a:pt x="358" y="334"/>
                    <a:pt x="358" y="715"/>
                  </a:cubicBezTo>
                  <a:lnTo>
                    <a:pt x="358" y="1084"/>
                  </a:lnTo>
                  <a:cubicBezTo>
                    <a:pt x="358" y="1381"/>
                    <a:pt x="512" y="1655"/>
                    <a:pt x="727" y="1822"/>
                  </a:cubicBezTo>
                  <a:lnTo>
                    <a:pt x="727" y="2072"/>
                  </a:lnTo>
                  <a:lnTo>
                    <a:pt x="727" y="2084"/>
                  </a:lnTo>
                  <a:lnTo>
                    <a:pt x="298" y="2298"/>
                  </a:lnTo>
                  <a:cubicBezTo>
                    <a:pt x="119" y="2381"/>
                    <a:pt x="0" y="2572"/>
                    <a:pt x="0" y="2774"/>
                  </a:cubicBezTo>
                  <a:lnTo>
                    <a:pt x="0" y="4179"/>
                  </a:lnTo>
                  <a:cubicBezTo>
                    <a:pt x="0" y="4274"/>
                    <a:pt x="72" y="4346"/>
                    <a:pt x="167" y="4346"/>
                  </a:cubicBezTo>
                  <a:cubicBezTo>
                    <a:pt x="250" y="4346"/>
                    <a:pt x="322" y="4274"/>
                    <a:pt x="322" y="4179"/>
                  </a:cubicBezTo>
                  <a:lnTo>
                    <a:pt x="322" y="2774"/>
                  </a:lnTo>
                  <a:cubicBezTo>
                    <a:pt x="322" y="2691"/>
                    <a:pt x="369" y="2631"/>
                    <a:pt x="429" y="2596"/>
                  </a:cubicBezTo>
                  <a:lnTo>
                    <a:pt x="727" y="2441"/>
                  </a:lnTo>
                  <a:lnTo>
                    <a:pt x="1000" y="2715"/>
                  </a:lnTo>
                  <a:cubicBezTo>
                    <a:pt x="1072" y="2786"/>
                    <a:pt x="1155" y="2810"/>
                    <a:pt x="1251" y="2810"/>
                  </a:cubicBezTo>
                  <a:cubicBezTo>
                    <a:pt x="1334" y="2810"/>
                    <a:pt x="1429" y="2786"/>
                    <a:pt x="1501" y="2715"/>
                  </a:cubicBezTo>
                  <a:lnTo>
                    <a:pt x="1774" y="2441"/>
                  </a:lnTo>
                  <a:lnTo>
                    <a:pt x="2072" y="2596"/>
                  </a:lnTo>
                  <a:cubicBezTo>
                    <a:pt x="2132" y="2619"/>
                    <a:pt x="2179" y="2691"/>
                    <a:pt x="2179" y="2774"/>
                  </a:cubicBezTo>
                  <a:lnTo>
                    <a:pt x="2179" y="4179"/>
                  </a:lnTo>
                  <a:cubicBezTo>
                    <a:pt x="2179" y="4274"/>
                    <a:pt x="2251" y="4346"/>
                    <a:pt x="2334" y="4346"/>
                  </a:cubicBezTo>
                  <a:cubicBezTo>
                    <a:pt x="2429" y="4346"/>
                    <a:pt x="2501" y="4274"/>
                    <a:pt x="2501" y="4179"/>
                  </a:cubicBezTo>
                  <a:lnTo>
                    <a:pt x="2501" y="2774"/>
                  </a:lnTo>
                  <a:cubicBezTo>
                    <a:pt x="2513" y="2572"/>
                    <a:pt x="2394" y="2381"/>
                    <a:pt x="2215" y="2298"/>
                  </a:cubicBezTo>
                  <a:lnTo>
                    <a:pt x="1786" y="2084"/>
                  </a:lnTo>
                  <a:lnTo>
                    <a:pt x="1786" y="2072"/>
                  </a:lnTo>
                  <a:lnTo>
                    <a:pt x="1786" y="1822"/>
                  </a:lnTo>
                  <a:cubicBezTo>
                    <a:pt x="2013" y="1655"/>
                    <a:pt x="2155" y="1381"/>
                    <a:pt x="2155" y="1084"/>
                  </a:cubicBezTo>
                  <a:lnTo>
                    <a:pt x="2155" y="715"/>
                  </a:lnTo>
                  <a:cubicBezTo>
                    <a:pt x="2155" y="310"/>
                    <a:pt x="1834"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308;p74">
              <a:extLst>
                <a:ext uri="{FF2B5EF4-FFF2-40B4-BE49-F238E27FC236}">
                  <a16:creationId xmlns:a16="http://schemas.microsoft.com/office/drawing/2014/main" id="{B0AB6E4E-DDA9-F6A0-E455-3F6884AF7048}"/>
                </a:ext>
              </a:extLst>
            </p:cNvPr>
            <p:cNvSpPr/>
            <p:nvPr/>
          </p:nvSpPr>
          <p:spPr>
            <a:xfrm>
              <a:off x="7707518" y="3138830"/>
              <a:ext cx="79983" cy="138322"/>
            </a:xfrm>
            <a:custGeom>
              <a:avLst/>
              <a:gdLst/>
              <a:ahLst/>
              <a:cxnLst/>
              <a:rect l="l" t="t" r="r" b="b"/>
              <a:pathLst>
                <a:path w="2513" h="4346" extrusionOk="0">
                  <a:moveTo>
                    <a:pt x="1429" y="345"/>
                  </a:moveTo>
                  <a:cubicBezTo>
                    <a:pt x="1643" y="345"/>
                    <a:pt x="1798" y="512"/>
                    <a:pt x="1798" y="715"/>
                  </a:cubicBezTo>
                  <a:lnTo>
                    <a:pt x="1798" y="1084"/>
                  </a:lnTo>
                  <a:cubicBezTo>
                    <a:pt x="1822" y="1405"/>
                    <a:pt x="1560" y="1655"/>
                    <a:pt x="1251" y="1655"/>
                  </a:cubicBezTo>
                  <a:cubicBezTo>
                    <a:pt x="941" y="1655"/>
                    <a:pt x="691" y="1393"/>
                    <a:pt x="691" y="1084"/>
                  </a:cubicBezTo>
                  <a:lnTo>
                    <a:pt x="691" y="715"/>
                  </a:lnTo>
                  <a:cubicBezTo>
                    <a:pt x="691" y="512"/>
                    <a:pt x="846" y="345"/>
                    <a:pt x="1060" y="345"/>
                  </a:cubicBezTo>
                  <a:close/>
                  <a:moveTo>
                    <a:pt x="1441" y="1988"/>
                  </a:moveTo>
                  <a:lnTo>
                    <a:pt x="1441" y="2072"/>
                  </a:lnTo>
                  <a:cubicBezTo>
                    <a:pt x="1441" y="2131"/>
                    <a:pt x="1465" y="2191"/>
                    <a:pt x="1489" y="2250"/>
                  </a:cubicBezTo>
                  <a:lnTo>
                    <a:pt x="1262" y="2489"/>
                  </a:lnTo>
                  <a:lnTo>
                    <a:pt x="1251" y="2489"/>
                  </a:lnTo>
                  <a:lnTo>
                    <a:pt x="1012" y="2250"/>
                  </a:lnTo>
                  <a:cubicBezTo>
                    <a:pt x="1048" y="2191"/>
                    <a:pt x="1060" y="2131"/>
                    <a:pt x="1060" y="2072"/>
                  </a:cubicBezTo>
                  <a:lnTo>
                    <a:pt x="1060" y="1988"/>
                  </a:lnTo>
                  <a:close/>
                  <a:moveTo>
                    <a:pt x="1072" y="0"/>
                  </a:moveTo>
                  <a:cubicBezTo>
                    <a:pt x="667" y="0"/>
                    <a:pt x="358" y="334"/>
                    <a:pt x="358" y="715"/>
                  </a:cubicBezTo>
                  <a:lnTo>
                    <a:pt x="358" y="1084"/>
                  </a:lnTo>
                  <a:cubicBezTo>
                    <a:pt x="358" y="1381"/>
                    <a:pt x="512" y="1655"/>
                    <a:pt x="727" y="1822"/>
                  </a:cubicBezTo>
                  <a:lnTo>
                    <a:pt x="727" y="2072"/>
                  </a:lnTo>
                  <a:lnTo>
                    <a:pt x="727" y="2084"/>
                  </a:lnTo>
                  <a:lnTo>
                    <a:pt x="298" y="2298"/>
                  </a:lnTo>
                  <a:cubicBezTo>
                    <a:pt x="119" y="2381"/>
                    <a:pt x="0" y="2572"/>
                    <a:pt x="0" y="2774"/>
                  </a:cubicBezTo>
                  <a:lnTo>
                    <a:pt x="0" y="4179"/>
                  </a:lnTo>
                  <a:cubicBezTo>
                    <a:pt x="0" y="4274"/>
                    <a:pt x="72" y="4346"/>
                    <a:pt x="167" y="4346"/>
                  </a:cubicBezTo>
                  <a:cubicBezTo>
                    <a:pt x="250" y="4346"/>
                    <a:pt x="322" y="4274"/>
                    <a:pt x="322" y="4179"/>
                  </a:cubicBezTo>
                  <a:lnTo>
                    <a:pt x="322" y="2774"/>
                  </a:lnTo>
                  <a:cubicBezTo>
                    <a:pt x="322" y="2691"/>
                    <a:pt x="369" y="2631"/>
                    <a:pt x="429" y="2596"/>
                  </a:cubicBezTo>
                  <a:lnTo>
                    <a:pt x="727" y="2441"/>
                  </a:lnTo>
                  <a:lnTo>
                    <a:pt x="1001" y="2715"/>
                  </a:lnTo>
                  <a:cubicBezTo>
                    <a:pt x="1072" y="2786"/>
                    <a:pt x="1155" y="2810"/>
                    <a:pt x="1251" y="2810"/>
                  </a:cubicBezTo>
                  <a:cubicBezTo>
                    <a:pt x="1346" y="2810"/>
                    <a:pt x="1429" y="2786"/>
                    <a:pt x="1501" y="2715"/>
                  </a:cubicBezTo>
                  <a:lnTo>
                    <a:pt x="1774" y="2441"/>
                  </a:lnTo>
                  <a:lnTo>
                    <a:pt x="2072" y="2596"/>
                  </a:lnTo>
                  <a:cubicBezTo>
                    <a:pt x="2132" y="2619"/>
                    <a:pt x="2167" y="2691"/>
                    <a:pt x="2167" y="2774"/>
                  </a:cubicBezTo>
                  <a:lnTo>
                    <a:pt x="2167" y="4179"/>
                  </a:lnTo>
                  <a:cubicBezTo>
                    <a:pt x="2167" y="4274"/>
                    <a:pt x="2251" y="4346"/>
                    <a:pt x="2334" y="4346"/>
                  </a:cubicBezTo>
                  <a:cubicBezTo>
                    <a:pt x="2429" y="4346"/>
                    <a:pt x="2501" y="4274"/>
                    <a:pt x="2501" y="4179"/>
                  </a:cubicBezTo>
                  <a:lnTo>
                    <a:pt x="2501" y="2774"/>
                  </a:lnTo>
                  <a:cubicBezTo>
                    <a:pt x="2513" y="2572"/>
                    <a:pt x="2417" y="2381"/>
                    <a:pt x="2215" y="2298"/>
                  </a:cubicBezTo>
                  <a:lnTo>
                    <a:pt x="1786" y="2084"/>
                  </a:lnTo>
                  <a:lnTo>
                    <a:pt x="1786" y="2072"/>
                  </a:lnTo>
                  <a:lnTo>
                    <a:pt x="1786" y="1822"/>
                  </a:lnTo>
                  <a:cubicBezTo>
                    <a:pt x="2013" y="1655"/>
                    <a:pt x="2155" y="1381"/>
                    <a:pt x="2155" y="1084"/>
                  </a:cubicBezTo>
                  <a:lnTo>
                    <a:pt x="2155" y="715"/>
                  </a:lnTo>
                  <a:cubicBezTo>
                    <a:pt x="2155" y="310"/>
                    <a:pt x="1834"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309;p74">
              <a:extLst>
                <a:ext uri="{FF2B5EF4-FFF2-40B4-BE49-F238E27FC236}">
                  <a16:creationId xmlns:a16="http://schemas.microsoft.com/office/drawing/2014/main" id="{1A1CB384-3D13-D489-5C83-08EB3DEFA277}"/>
                </a:ext>
              </a:extLst>
            </p:cNvPr>
            <p:cNvSpPr/>
            <p:nvPr/>
          </p:nvSpPr>
          <p:spPr>
            <a:xfrm>
              <a:off x="7800740" y="3138830"/>
              <a:ext cx="80364" cy="138322"/>
            </a:xfrm>
            <a:custGeom>
              <a:avLst/>
              <a:gdLst/>
              <a:ahLst/>
              <a:cxnLst/>
              <a:rect l="l" t="t" r="r" b="b"/>
              <a:pathLst>
                <a:path w="2525" h="4346" extrusionOk="0">
                  <a:moveTo>
                    <a:pt x="1429" y="345"/>
                  </a:moveTo>
                  <a:cubicBezTo>
                    <a:pt x="1643" y="345"/>
                    <a:pt x="1810" y="512"/>
                    <a:pt x="1810" y="715"/>
                  </a:cubicBezTo>
                  <a:lnTo>
                    <a:pt x="1810" y="1084"/>
                  </a:lnTo>
                  <a:cubicBezTo>
                    <a:pt x="1810" y="1405"/>
                    <a:pt x="1548" y="1655"/>
                    <a:pt x="1250" y="1655"/>
                  </a:cubicBezTo>
                  <a:cubicBezTo>
                    <a:pt x="941" y="1655"/>
                    <a:pt x="691" y="1393"/>
                    <a:pt x="691" y="1084"/>
                  </a:cubicBezTo>
                  <a:lnTo>
                    <a:pt x="691" y="715"/>
                  </a:lnTo>
                  <a:cubicBezTo>
                    <a:pt x="691" y="512"/>
                    <a:pt x="858" y="345"/>
                    <a:pt x="1060" y="345"/>
                  </a:cubicBezTo>
                  <a:close/>
                  <a:moveTo>
                    <a:pt x="1429" y="1988"/>
                  </a:moveTo>
                  <a:lnTo>
                    <a:pt x="1429" y="2072"/>
                  </a:lnTo>
                  <a:cubicBezTo>
                    <a:pt x="1429" y="2131"/>
                    <a:pt x="1453" y="2191"/>
                    <a:pt x="1477" y="2250"/>
                  </a:cubicBezTo>
                  <a:lnTo>
                    <a:pt x="1250" y="2489"/>
                  </a:lnTo>
                  <a:lnTo>
                    <a:pt x="1239" y="2489"/>
                  </a:lnTo>
                  <a:lnTo>
                    <a:pt x="1000" y="2250"/>
                  </a:lnTo>
                  <a:cubicBezTo>
                    <a:pt x="1036" y="2191"/>
                    <a:pt x="1048" y="2131"/>
                    <a:pt x="1048" y="2072"/>
                  </a:cubicBezTo>
                  <a:lnTo>
                    <a:pt x="1048" y="1988"/>
                  </a:lnTo>
                  <a:close/>
                  <a:moveTo>
                    <a:pt x="1072" y="0"/>
                  </a:moveTo>
                  <a:cubicBezTo>
                    <a:pt x="679" y="0"/>
                    <a:pt x="358" y="334"/>
                    <a:pt x="358" y="715"/>
                  </a:cubicBezTo>
                  <a:lnTo>
                    <a:pt x="358" y="1084"/>
                  </a:lnTo>
                  <a:cubicBezTo>
                    <a:pt x="358" y="1381"/>
                    <a:pt x="512" y="1655"/>
                    <a:pt x="739" y="1822"/>
                  </a:cubicBezTo>
                  <a:lnTo>
                    <a:pt x="739" y="2072"/>
                  </a:lnTo>
                  <a:lnTo>
                    <a:pt x="739" y="2084"/>
                  </a:lnTo>
                  <a:lnTo>
                    <a:pt x="298" y="2298"/>
                  </a:lnTo>
                  <a:cubicBezTo>
                    <a:pt x="119" y="2381"/>
                    <a:pt x="0" y="2572"/>
                    <a:pt x="0" y="2774"/>
                  </a:cubicBezTo>
                  <a:lnTo>
                    <a:pt x="0" y="4179"/>
                  </a:lnTo>
                  <a:cubicBezTo>
                    <a:pt x="0" y="4274"/>
                    <a:pt x="84" y="4346"/>
                    <a:pt x="167" y="4346"/>
                  </a:cubicBezTo>
                  <a:cubicBezTo>
                    <a:pt x="250" y="4346"/>
                    <a:pt x="334" y="4274"/>
                    <a:pt x="334" y="4179"/>
                  </a:cubicBezTo>
                  <a:lnTo>
                    <a:pt x="334" y="2774"/>
                  </a:lnTo>
                  <a:cubicBezTo>
                    <a:pt x="334" y="2691"/>
                    <a:pt x="369" y="2631"/>
                    <a:pt x="429" y="2596"/>
                  </a:cubicBezTo>
                  <a:lnTo>
                    <a:pt x="727" y="2441"/>
                  </a:lnTo>
                  <a:lnTo>
                    <a:pt x="1000" y="2715"/>
                  </a:lnTo>
                  <a:cubicBezTo>
                    <a:pt x="1072" y="2786"/>
                    <a:pt x="1167" y="2810"/>
                    <a:pt x="1250" y="2810"/>
                  </a:cubicBezTo>
                  <a:cubicBezTo>
                    <a:pt x="1346" y="2810"/>
                    <a:pt x="1429" y="2786"/>
                    <a:pt x="1512" y="2715"/>
                  </a:cubicBezTo>
                  <a:lnTo>
                    <a:pt x="1774" y="2441"/>
                  </a:lnTo>
                  <a:lnTo>
                    <a:pt x="2072" y="2596"/>
                  </a:lnTo>
                  <a:cubicBezTo>
                    <a:pt x="2132" y="2619"/>
                    <a:pt x="2179" y="2691"/>
                    <a:pt x="2179" y="2774"/>
                  </a:cubicBezTo>
                  <a:lnTo>
                    <a:pt x="2179" y="4179"/>
                  </a:lnTo>
                  <a:cubicBezTo>
                    <a:pt x="2179" y="4274"/>
                    <a:pt x="2251" y="4346"/>
                    <a:pt x="2334" y="4346"/>
                  </a:cubicBezTo>
                  <a:cubicBezTo>
                    <a:pt x="2429" y="4346"/>
                    <a:pt x="2501" y="4274"/>
                    <a:pt x="2501" y="4179"/>
                  </a:cubicBezTo>
                  <a:lnTo>
                    <a:pt x="2501" y="2774"/>
                  </a:lnTo>
                  <a:cubicBezTo>
                    <a:pt x="2524" y="2572"/>
                    <a:pt x="2405" y="2381"/>
                    <a:pt x="2227" y="2298"/>
                  </a:cubicBezTo>
                  <a:lnTo>
                    <a:pt x="1786" y="2084"/>
                  </a:lnTo>
                  <a:lnTo>
                    <a:pt x="1786" y="2072"/>
                  </a:lnTo>
                  <a:lnTo>
                    <a:pt x="1786" y="1822"/>
                  </a:lnTo>
                  <a:cubicBezTo>
                    <a:pt x="2012" y="1655"/>
                    <a:pt x="2167" y="1381"/>
                    <a:pt x="2167" y="1084"/>
                  </a:cubicBezTo>
                  <a:lnTo>
                    <a:pt x="2167" y="715"/>
                  </a:lnTo>
                  <a:cubicBezTo>
                    <a:pt x="2167" y="310"/>
                    <a:pt x="1834" y="0"/>
                    <a:pt x="1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310;p74">
              <a:extLst>
                <a:ext uri="{FF2B5EF4-FFF2-40B4-BE49-F238E27FC236}">
                  <a16:creationId xmlns:a16="http://schemas.microsoft.com/office/drawing/2014/main" id="{378342A2-5D2B-C2C5-57B3-632DA3C69416}"/>
                </a:ext>
              </a:extLst>
            </p:cNvPr>
            <p:cNvSpPr/>
            <p:nvPr/>
          </p:nvSpPr>
          <p:spPr>
            <a:xfrm>
              <a:off x="7521454" y="3138830"/>
              <a:ext cx="79983" cy="138322"/>
            </a:xfrm>
            <a:custGeom>
              <a:avLst/>
              <a:gdLst/>
              <a:ahLst/>
              <a:cxnLst/>
              <a:rect l="l" t="t" r="r" b="b"/>
              <a:pathLst>
                <a:path w="2513" h="4346" extrusionOk="0">
                  <a:moveTo>
                    <a:pt x="1429" y="345"/>
                  </a:moveTo>
                  <a:cubicBezTo>
                    <a:pt x="1632" y="345"/>
                    <a:pt x="1798" y="512"/>
                    <a:pt x="1798" y="715"/>
                  </a:cubicBezTo>
                  <a:lnTo>
                    <a:pt x="1798" y="1084"/>
                  </a:lnTo>
                  <a:cubicBezTo>
                    <a:pt x="1810" y="1405"/>
                    <a:pt x="1560" y="1655"/>
                    <a:pt x="1251" y="1655"/>
                  </a:cubicBezTo>
                  <a:cubicBezTo>
                    <a:pt x="941" y="1655"/>
                    <a:pt x="679" y="1393"/>
                    <a:pt x="679" y="1084"/>
                  </a:cubicBezTo>
                  <a:lnTo>
                    <a:pt x="679" y="715"/>
                  </a:lnTo>
                  <a:cubicBezTo>
                    <a:pt x="679" y="512"/>
                    <a:pt x="846" y="345"/>
                    <a:pt x="1060" y="345"/>
                  </a:cubicBezTo>
                  <a:close/>
                  <a:moveTo>
                    <a:pt x="1441" y="1988"/>
                  </a:moveTo>
                  <a:lnTo>
                    <a:pt x="1441" y="2072"/>
                  </a:lnTo>
                  <a:cubicBezTo>
                    <a:pt x="1441" y="2131"/>
                    <a:pt x="1453" y="2191"/>
                    <a:pt x="1489" y="2250"/>
                  </a:cubicBezTo>
                  <a:lnTo>
                    <a:pt x="1262" y="2489"/>
                  </a:lnTo>
                  <a:lnTo>
                    <a:pt x="1251" y="2489"/>
                  </a:lnTo>
                  <a:lnTo>
                    <a:pt x="1012" y="2250"/>
                  </a:lnTo>
                  <a:cubicBezTo>
                    <a:pt x="1036" y="2191"/>
                    <a:pt x="1060" y="2131"/>
                    <a:pt x="1060" y="2072"/>
                  </a:cubicBezTo>
                  <a:lnTo>
                    <a:pt x="1060" y="1988"/>
                  </a:lnTo>
                  <a:close/>
                  <a:moveTo>
                    <a:pt x="1072" y="0"/>
                  </a:moveTo>
                  <a:cubicBezTo>
                    <a:pt x="667" y="0"/>
                    <a:pt x="358" y="334"/>
                    <a:pt x="358" y="715"/>
                  </a:cubicBezTo>
                  <a:lnTo>
                    <a:pt x="358" y="1084"/>
                  </a:lnTo>
                  <a:cubicBezTo>
                    <a:pt x="358" y="1381"/>
                    <a:pt x="500" y="1655"/>
                    <a:pt x="727" y="1822"/>
                  </a:cubicBezTo>
                  <a:lnTo>
                    <a:pt x="727" y="2072"/>
                  </a:lnTo>
                  <a:lnTo>
                    <a:pt x="727" y="2084"/>
                  </a:lnTo>
                  <a:lnTo>
                    <a:pt x="298" y="2298"/>
                  </a:lnTo>
                  <a:cubicBezTo>
                    <a:pt x="119" y="2381"/>
                    <a:pt x="0" y="2572"/>
                    <a:pt x="0" y="2774"/>
                  </a:cubicBezTo>
                  <a:lnTo>
                    <a:pt x="0" y="4179"/>
                  </a:lnTo>
                  <a:cubicBezTo>
                    <a:pt x="0" y="4274"/>
                    <a:pt x="72" y="4346"/>
                    <a:pt x="167" y="4346"/>
                  </a:cubicBezTo>
                  <a:cubicBezTo>
                    <a:pt x="250" y="4346"/>
                    <a:pt x="322" y="4274"/>
                    <a:pt x="322" y="4179"/>
                  </a:cubicBezTo>
                  <a:lnTo>
                    <a:pt x="322" y="2774"/>
                  </a:lnTo>
                  <a:cubicBezTo>
                    <a:pt x="322" y="2691"/>
                    <a:pt x="370" y="2631"/>
                    <a:pt x="429" y="2596"/>
                  </a:cubicBezTo>
                  <a:lnTo>
                    <a:pt x="727" y="2441"/>
                  </a:lnTo>
                  <a:lnTo>
                    <a:pt x="989" y="2715"/>
                  </a:lnTo>
                  <a:cubicBezTo>
                    <a:pt x="1072" y="2786"/>
                    <a:pt x="1155" y="2810"/>
                    <a:pt x="1251" y="2810"/>
                  </a:cubicBezTo>
                  <a:cubicBezTo>
                    <a:pt x="1334" y="2810"/>
                    <a:pt x="1429" y="2786"/>
                    <a:pt x="1501" y="2715"/>
                  </a:cubicBezTo>
                  <a:lnTo>
                    <a:pt x="1763" y="2441"/>
                  </a:lnTo>
                  <a:lnTo>
                    <a:pt x="2060" y="2596"/>
                  </a:lnTo>
                  <a:cubicBezTo>
                    <a:pt x="2132" y="2619"/>
                    <a:pt x="2167" y="2691"/>
                    <a:pt x="2167" y="2774"/>
                  </a:cubicBezTo>
                  <a:lnTo>
                    <a:pt x="2167" y="4179"/>
                  </a:lnTo>
                  <a:cubicBezTo>
                    <a:pt x="2167" y="4274"/>
                    <a:pt x="2251" y="4346"/>
                    <a:pt x="2334" y="4346"/>
                  </a:cubicBezTo>
                  <a:cubicBezTo>
                    <a:pt x="2417" y="4346"/>
                    <a:pt x="2501" y="4274"/>
                    <a:pt x="2501" y="4179"/>
                  </a:cubicBezTo>
                  <a:lnTo>
                    <a:pt x="2501" y="2774"/>
                  </a:lnTo>
                  <a:cubicBezTo>
                    <a:pt x="2513" y="2572"/>
                    <a:pt x="2405" y="2381"/>
                    <a:pt x="2215" y="2298"/>
                  </a:cubicBezTo>
                  <a:lnTo>
                    <a:pt x="1786" y="2084"/>
                  </a:lnTo>
                  <a:lnTo>
                    <a:pt x="1786" y="2072"/>
                  </a:lnTo>
                  <a:lnTo>
                    <a:pt x="1786" y="1822"/>
                  </a:lnTo>
                  <a:cubicBezTo>
                    <a:pt x="2013" y="1655"/>
                    <a:pt x="2155" y="1381"/>
                    <a:pt x="2155" y="1084"/>
                  </a:cubicBezTo>
                  <a:lnTo>
                    <a:pt x="2155" y="715"/>
                  </a:lnTo>
                  <a:cubicBezTo>
                    <a:pt x="2155" y="310"/>
                    <a:pt x="1834"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311;p74">
              <a:extLst>
                <a:ext uri="{FF2B5EF4-FFF2-40B4-BE49-F238E27FC236}">
                  <a16:creationId xmlns:a16="http://schemas.microsoft.com/office/drawing/2014/main" id="{D31AAA7C-53A7-FAB0-453F-01D2541E5057}"/>
                </a:ext>
              </a:extLst>
            </p:cNvPr>
            <p:cNvSpPr/>
            <p:nvPr/>
          </p:nvSpPr>
          <p:spPr>
            <a:xfrm>
              <a:off x="7555923" y="2906139"/>
              <a:ext cx="289949" cy="219833"/>
            </a:xfrm>
            <a:custGeom>
              <a:avLst/>
              <a:gdLst/>
              <a:ahLst/>
              <a:cxnLst/>
              <a:rect l="l" t="t" r="r" b="b"/>
              <a:pathLst>
                <a:path w="9110" h="6907" extrusionOk="0">
                  <a:moveTo>
                    <a:pt x="4561" y="1"/>
                  </a:moveTo>
                  <a:cubicBezTo>
                    <a:pt x="4501" y="1"/>
                    <a:pt x="4442" y="36"/>
                    <a:pt x="4406" y="96"/>
                  </a:cubicBezTo>
                  <a:lnTo>
                    <a:pt x="3859" y="1191"/>
                  </a:lnTo>
                  <a:cubicBezTo>
                    <a:pt x="3811" y="1287"/>
                    <a:pt x="3847" y="1382"/>
                    <a:pt x="3930" y="1418"/>
                  </a:cubicBezTo>
                  <a:cubicBezTo>
                    <a:pt x="3959" y="1432"/>
                    <a:pt x="3988" y="1439"/>
                    <a:pt x="4016" y="1439"/>
                  </a:cubicBezTo>
                  <a:cubicBezTo>
                    <a:pt x="4078" y="1439"/>
                    <a:pt x="4131" y="1404"/>
                    <a:pt x="4156" y="1346"/>
                  </a:cubicBezTo>
                  <a:lnTo>
                    <a:pt x="4382" y="894"/>
                  </a:lnTo>
                  <a:lnTo>
                    <a:pt x="4382" y="4204"/>
                  </a:lnTo>
                  <a:lnTo>
                    <a:pt x="715" y="4204"/>
                  </a:lnTo>
                  <a:cubicBezTo>
                    <a:pt x="310" y="4204"/>
                    <a:pt x="1" y="4525"/>
                    <a:pt x="1" y="4918"/>
                  </a:cubicBezTo>
                  <a:lnTo>
                    <a:pt x="1" y="6752"/>
                  </a:lnTo>
                  <a:cubicBezTo>
                    <a:pt x="1" y="6835"/>
                    <a:pt x="72" y="6906"/>
                    <a:pt x="168" y="6906"/>
                  </a:cubicBezTo>
                  <a:cubicBezTo>
                    <a:pt x="251" y="6906"/>
                    <a:pt x="334" y="6835"/>
                    <a:pt x="334" y="6752"/>
                  </a:cubicBezTo>
                  <a:lnTo>
                    <a:pt x="334" y="4918"/>
                  </a:lnTo>
                  <a:cubicBezTo>
                    <a:pt x="334" y="4704"/>
                    <a:pt x="489" y="4549"/>
                    <a:pt x="703" y="4549"/>
                  </a:cubicBezTo>
                  <a:lnTo>
                    <a:pt x="2906" y="4549"/>
                  </a:lnTo>
                  <a:lnTo>
                    <a:pt x="2906" y="6752"/>
                  </a:lnTo>
                  <a:cubicBezTo>
                    <a:pt x="2906" y="6835"/>
                    <a:pt x="2977" y="6906"/>
                    <a:pt x="3061" y="6906"/>
                  </a:cubicBezTo>
                  <a:cubicBezTo>
                    <a:pt x="3156" y="6906"/>
                    <a:pt x="3227" y="6835"/>
                    <a:pt x="3227" y="6752"/>
                  </a:cubicBezTo>
                  <a:lnTo>
                    <a:pt x="3227" y="4549"/>
                  </a:lnTo>
                  <a:lnTo>
                    <a:pt x="5823" y="4549"/>
                  </a:lnTo>
                  <a:lnTo>
                    <a:pt x="5823" y="6752"/>
                  </a:lnTo>
                  <a:cubicBezTo>
                    <a:pt x="5823" y="6835"/>
                    <a:pt x="5894" y="6906"/>
                    <a:pt x="5978" y="6906"/>
                  </a:cubicBezTo>
                  <a:cubicBezTo>
                    <a:pt x="6073" y="6906"/>
                    <a:pt x="6145" y="6835"/>
                    <a:pt x="6145" y="6752"/>
                  </a:cubicBezTo>
                  <a:lnTo>
                    <a:pt x="6145" y="4549"/>
                  </a:lnTo>
                  <a:lnTo>
                    <a:pt x="8347" y="4549"/>
                  </a:lnTo>
                  <a:cubicBezTo>
                    <a:pt x="8561" y="4549"/>
                    <a:pt x="8716" y="4704"/>
                    <a:pt x="8716" y="4918"/>
                  </a:cubicBezTo>
                  <a:lnTo>
                    <a:pt x="8716" y="6752"/>
                  </a:lnTo>
                  <a:cubicBezTo>
                    <a:pt x="8716" y="6835"/>
                    <a:pt x="8800" y="6906"/>
                    <a:pt x="8883" y="6906"/>
                  </a:cubicBezTo>
                  <a:cubicBezTo>
                    <a:pt x="8978" y="6906"/>
                    <a:pt x="9050" y="6835"/>
                    <a:pt x="9050" y="6752"/>
                  </a:cubicBezTo>
                  <a:lnTo>
                    <a:pt x="9050" y="4918"/>
                  </a:lnTo>
                  <a:cubicBezTo>
                    <a:pt x="9109" y="4525"/>
                    <a:pt x="8788" y="4204"/>
                    <a:pt x="8395" y="4204"/>
                  </a:cubicBezTo>
                  <a:lnTo>
                    <a:pt x="4740" y="4204"/>
                  </a:lnTo>
                  <a:lnTo>
                    <a:pt x="4740" y="894"/>
                  </a:lnTo>
                  <a:lnTo>
                    <a:pt x="4954" y="1346"/>
                  </a:lnTo>
                  <a:cubicBezTo>
                    <a:pt x="4990" y="1406"/>
                    <a:pt x="5049" y="1429"/>
                    <a:pt x="5109" y="1429"/>
                  </a:cubicBezTo>
                  <a:cubicBezTo>
                    <a:pt x="5132" y="1429"/>
                    <a:pt x="5156" y="1429"/>
                    <a:pt x="5180" y="1418"/>
                  </a:cubicBezTo>
                  <a:cubicBezTo>
                    <a:pt x="5275" y="1370"/>
                    <a:pt x="5299" y="1263"/>
                    <a:pt x="5252" y="1191"/>
                  </a:cubicBezTo>
                  <a:lnTo>
                    <a:pt x="4704" y="96"/>
                  </a:lnTo>
                  <a:cubicBezTo>
                    <a:pt x="4680" y="36"/>
                    <a:pt x="4621" y="1"/>
                    <a:pt x="4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9290;p72">
            <a:extLst>
              <a:ext uri="{FF2B5EF4-FFF2-40B4-BE49-F238E27FC236}">
                <a16:creationId xmlns:a16="http://schemas.microsoft.com/office/drawing/2014/main" id="{6ACDC705-37EB-D607-D896-9A9704338C9C}"/>
              </a:ext>
            </a:extLst>
          </p:cNvPr>
          <p:cNvGrpSpPr/>
          <p:nvPr/>
        </p:nvGrpSpPr>
        <p:grpSpPr>
          <a:xfrm>
            <a:off x="6201341" y="3742221"/>
            <a:ext cx="334634" cy="333904"/>
            <a:chOff x="7429366" y="3223183"/>
            <a:chExt cx="334634" cy="333904"/>
          </a:xfrm>
          <a:solidFill>
            <a:schemeClr val="bg1"/>
          </a:solidFill>
        </p:grpSpPr>
        <p:sp>
          <p:nvSpPr>
            <p:cNvPr id="44" name="Google Shape;9291;p72">
              <a:extLst>
                <a:ext uri="{FF2B5EF4-FFF2-40B4-BE49-F238E27FC236}">
                  <a16:creationId xmlns:a16="http://schemas.microsoft.com/office/drawing/2014/main" id="{CBE59C30-8AD9-E0CF-911F-927F4F99C8F5}"/>
                </a:ext>
              </a:extLst>
            </p:cNvPr>
            <p:cNvSpPr/>
            <p:nvPr/>
          </p:nvSpPr>
          <p:spPr>
            <a:xfrm>
              <a:off x="7429366" y="3223183"/>
              <a:ext cx="334634" cy="333904"/>
            </a:xfrm>
            <a:custGeom>
              <a:avLst/>
              <a:gdLst/>
              <a:ahLst/>
              <a:cxnLst/>
              <a:rect l="l" t="t" r="r" b="b"/>
              <a:pathLst>
                <a:path w="10538" h="10515" extrusionOk="0">
                  <a:moveTo>
                    <a:pt x="6978" y="322"/>
                  </a:moveTo>
                  <a:cubicBezTo>
                    <a:pt x="7930" y="322"/>
                    <a:pt x="8716" y="1096"/>
                    <a:pt x="8716" y="2061"/>
                  </a:cubicBezTo>
                  <a:cubicBezTo>
                    <a:pt x="8716" y="2334"/>
                    <a:pt x="8633" y="2644"/>
                    <a:pt x="8478" y="2942"/>
                  </a:cubicBezTo>
                  <a:cubicBezTo>
                    <a:pt x="8478" y="2954"/>
                    <a:pt x="8466" y="2977"/>
                    <a:pt x="8466" y="2977"/>
                  </a:cubicBezTo>
                  <a:cubicBezTo>
                    <a:pt x="8061" y="3823"/>
                    <a:pt x="7276" y="4704"/>
                    <a:pt x="6978" y="5025"/>
                  </a:cubicBezTo>
                  <a:cubicBezTo>
                    <a:pt x="6680" y="4716"/>
                    <a:pt x="5894" y="3835"/>
                    <a:pt x="5490" y="2989"/>
                  </a:cubicBezTo>
                  <a:cubicBezTo>
                    <a:pt x="5490" y="2977"/>
                    <a:pt x="5478" y="2954"/>
                    <a:pt x="5478" y="2942"/>
                  </a:cubicBezTo>
                  <a:cubicBezTo>
                    <a:pt x="5323" y="2632"/>
                    <a:pt x="5240" y="2334"/>
                    <a:pt x="5240" y="2061"/>
                  </a:cubicBezTo>
                  <a:cubicBezTo>
                    <a:pt x="5240" y="1096"/>
                    <a:pt x="6025" y="322"/>
                    <a:pt x="6978" y="322"/>
                  </a:cubicBezTo>
                  <a:close/>
                  <a:moveTo>
                    <a:pt x="5252" y="3227"/>
                  </a:moveTo>
                  <a:cubicBezTo>
                    <a:pt x="5728" y="4192"/>
                    <a:pt x="6597" y="5121"/>
                    <a:pt x="6811" y="5335"/>
                  </a:cubicBezTo>
                  <a:lnTo>
                    <a:pt x="6811" y="5811"/>
                  </a:lnTo>
                  <a:lnTo>
                    <a:pt x="3751" y="6728"/>
                  </a:lnTo>
                  <a:lnTo>
                    <a:pt x="3751" y="3668"/>
                  </a:lnTo>
                  <a:lnTo>
                    <a:pt x="5252" y="3227"/>
                  </a:lnTo>
                  <a:close/>
                  <a:moveTo>
                    <a:pt x="8704" y="3239"/>
                  </a:moveTo>
                  <a:lnTo>
                    <a:pt x="10205" y="3668"/>
                  </a:lnTo>
                  <a:lnTo>
                    <a:pt x="10205" y="6728"/>
                  </a:lnTo>
                  <a:lnTo>
                    <a:pt x="7145" y="5811"/>
                  </a:lnTo>
                  <a:lnTo>
                    <a:pt x="7145" y="5335"/>
                  </a:lnTo>
                  <a:cubicBezTo>
                    <a:pt x="7371" y="5121"/>
                    <a:pt x="8228" y="4192"/>
                    <a:pt x="8704" y="3239"/>
                  </a:cubicBezTo>
                  <a:close/>
                  <a:moveTo>
                    <a:pt x="358" y="2763"/>
                  </a:moveTo>
                  <a:lnTo>
                    <a:pt x="3418" y="3668"/>
                  </a:lnTo>
                  <a:lnTo>
                    <a:pt x="3418" y="6728"/>
                  </a:lnTo>
                  <a:lnTo>
                    <a:pt x="2263" y="6383"/>
                  </a:lnTo>
                  <a:cubicBezTo>
                    <a:pt x="2244" y="6375"/>
                    <a:pt x="2225" y="6372"/>
                    <a:pt x="2208" y="6372"/>
                  </a:cubicBezTo>
                  <a:cubicBezTo>
                    <a:pt x="2136" y="6372"/>
                    <a:pt x="2077" y="6425"/>
                    <a:pt x="2049" y="6502"/>
                  </a:cubicBezTo>
                  <a:cubicBezTo>
                    <a:pt x="2025" y="6585"/>
                    <a:pt x="2084" y="6680"/>
                    <a:pt x="2168" y="6704"/>
                  </a:cubicBezTo>
                  <a:lnTo>
                    <a:pt x="3418" y="7085"/>
                  </a:lnTo>
                  <a:lnTo>
                    <a:pt x="3418" y="10121"/>
                  </a:lnTo>
                  <a:lnTo>
                    <a:pt x="358" y="9204"/>
                  </a:lnTo>
                  <a:lnTo>
                    <a:pt x="358" y="6168"/>
                  </a:lnTo>
                  <a:lnTo>
                    <a:pt x="1513" y="6514"/>
                  </a:lnTo>
                  <a:lnTo>
                    <a:pt x="1561" y="6514"/>
                  </a:lnTo>
                  <a:cubicBezTo>
                    <a:pt x="1632" y="6514"/>
                    <a:pt x="1692" y="6466"/>
                    <a:pt x="1727" y="6394"/>
                  </a:cubicBezTo>
                  <a:cubicBezTo>
                    <a:pt x="1751" y="6311"/>
                    <a:pt x="1692" y="6216"/>
                    <a:pt x="1608" y="6192"/>
                  </a:cubicBezTo>
                  <a:lnTo>
                    <a:pt x="358" y="5811"/>
                  </a:lnTo>
                  <a:lnTo>
                    <a:pt x="358" y="2763"/>
                  </a:lnTo>
                  <a:close/>
                  <a:moveTo>
                    <a:pt x="7145" y="6156"/>
                  </a:moveTo>
                  <a:lnTo>
                    <a:pt x="10205" y="7061"/>
                  </a:lnTo>
                  <a:lnTo>
                    <a:pt x="10205" y="10121"/>
                  </a:lnTo>
                  <a:lnTo>
                    <a:pt x="7145" y="9204"/>
                  </a:lnTo>
                  <a:lnTo>
                    <a:pt x="7145" y="7990"/>
                  </a:lnTo>
                  <a:cubicBezTo>
                    <a:pt x="7145" y="7895"/>
                    <a:pt x="7073" y="7823"/>
                    <a:pt x="6978" y="7823"/>
                  </a:cubicBezTo>
                  <a:cubicBezTo>
                    <a:pt x="6895" y="7823"/>
                    <a:pt x="6811" y="7895"/>
                    <a:pt x="6811" y="7990"/>
                  </a:cubicBezTo>
                  <a:lnTo>
                    <a:pt x="6811" y="9204"/>
                  </a:lnTo>
                  <a:lnTo>
                    <a:pt x="3751" y="10121"/>
                  </a:lnTo>
                  <a:lnTo>
                    <a:pt x="3751" y="7061"/>
                  </a:lnTo>
                  <a:lnTo>
                    <a:pt x="6811" y="6156"/>
                  </a:lnTo>
                  <a:lnTo>
                    <a:pt x="6811" y="7311"/>
                  </a:lnTo>
                  <a:cubicBezTo>
                    <a:pt x="6811" y="7407"/>
                    <a:pt x="6895" y="7478"/>
                    <a:pt x="6978" y="7478"/>
                  </a:cubicBezTo>
                  <a:cubicBezTo>
                    <a:pt x="7073" y="7478"/>
                    <a:pt x="7145" y="7407"/>
                    <a:pt x="7145" y="7311"/>
                  </a:cubicBezTo>
                  <a:lnTo>
                    <a:pt x="7145" y="6156"/>
                  </a:lnTo>
                  <a:close/>
                  <a:moveTo>
                    <a:pt x="6966" y="1"/>
                  </a:moveTo>
                  <a:cubicBezTo>
                    <a:pt x="5823" y="1"/>
                    <a:pt x="4894" y="918"/>
                    <a:pt x="4894" y="2061"/>
                  </a:cubicBezTo>
                  <a:cubicBezTo>
                    <a:pt x="4894" y="2334"/>
                    <a:pt x="4966" y="2632"/>
                    <a:pt x="5085" y="2930"/>
                  </a:cubicBezTo>
                  <a:lnTo>
                    <a:pt x="3573" y="3370"/>
                  </a:lnTo>
                  <a:lnTo>
                    <a:pt x="215" y="2382"/>
                  </a:lnTo>
                  <a:cubicBezTo>
                    <a:pt x="205" y="2375"/>
                    <a:pt x="192" y="2372"/>
                    <a:pt x="179" y="2372"/>
                  </a:cubicBezTo>
                  <a:cubicBezTo>
                    <a:pt x="146" y="2372"/>
                    <a:pt x="106" y="2389"/>
                    <a:pt x="72" y="2406"/>
                  </a:cubicBezTo>
                  <a:cubicBezTo>
                    <a:pt x="25" y="2442"/>
                    <a:pt x="1" y="2477"/>
                    <a:pt x="1" y="2537"/>
                  </a:cubicBezTo>
                  <a:lnTo>
                    <a:pt x="1" y="5954"/>
                  </a:lnTo>
                  <a:lnTo>
                    <a:pt x="1" y="9335"/>
                  </a:lnTo>
                  <a:cubicBezTo>
                    <a:pt x="1" y="9419"/>
                    <a:pt x="37" y="9478"/>
                    <a:pt x="120" y="9502"/>
                  </a:cubicBezTo>
                  <a:lnTo>
                    <a:pt x="3513" y="10514"/>
                  </a:lnTo>
                  <a:lnTo>
                    <a:pt x="3573" y="10514"/>
                  </a:lnTo>
                  <a:lnTo>
                    <a:pt x="6847" y="9550"/>
                  </a:lnTo>
                  <a:cubicBezTo>
                    <a:pt x="6859" y="9562"/>
                    <a:pt x="6883" y="9562"/>
                    <a:pt x="6918" y="9562"/>
                  </a:cubicBezTo>
                  <a:cubicBezTo>
                    <a:pt x="6942" y="9562"/>
                    <a:pt x="6966" y="9562"/>
                    <a:pt x="6990" y="9550"/>
                  </a:cubicBezTo>
                  <a:lnTo>
                    <a:pt x="10264" y="10514"/>
                  </a:lnTo>
                  <a:lnTo>
                    <a:pt x="10312" y="10514"/>
                  </a:lnTo>
                  <a:cubicBezTo>
                    <a:pt x="10335" y="10514"/>
                    <a:pt x="10383" y="10502"/>
                    <a:pt x="10419" y="10490"/>
                  </a:cubicBezTo>
                  <a:cubicBezTo>
                    <a:pt x="10455" y="10454"/>
                    <a:pt x="10490" y="10407"/>
                    <a:pt x="10490" y="10347"/>
                  </a:cubicBezTo>
                  <a:lnTo>
                    <a:pt x="10538" y="6942"/>
                  </a:lnTo>
                  <a:lnTo>
                    <a:pt x="10538" y="3549"/>
                  </a:lnTo>
                  <a:cubicBezTo>
                    <a:pt x="10538" y="3477"/>
                    <a:pt x="10490" y="3418"/>
                    <a:pt x="10419" y="3394"/>
                  </a:cubicBezTo>
                  <a:lnTo>
                    <a:pt x="8835" y="2930"/>
                  </a:lnTo>
                  <a:cubicBezTo>
                    <a:pt x="8954" y="2632"/>
                    <a:pt x="9038" y="2334"/>
                    <a:pt x="9038" y="2061"/>
                  </a:cubicBezTo>
                  <a:cubicBezTo>
                    <a:pt x="9038" y="918"/>
                    <a:pt x="8109" y="1"/>
                    <a:pt x="69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9292;p72">
              <a:extLst>
                <a:ext uri="{FF2B5EF4-FFF2-40B4-BE49-F238E27FC236}">
                  <a16:creationId xmlns:a16="http://schemas.microsoft.com/office/drawing/2014/main" id="{65051980-C19B-EE9E-62D2-4C8F425410A9}"/>
                </a:ext>
              </a:extLst>
            </p:cNvPr>
            <p:cNvSpPr/>
            <p:nvPr/>
          </p:nvSpPr>
          <p:spPr>
            <a:xfrm>
              <a:off x="7613514" y="3251541"/>
              <a:ext cx="74878" cy="74529"/>
            </a:xfrm>
            <a:custGeom>
              <a:avLst/>
              <a:gdLst/>
              <a:ahLst/>
              <a:cxnLst/>
              <a:rect l="l" t="t" r="r" b="b"/>
              <a:pathLst>
                <a:path w="2358" h="2347" extrusionOk="0">
                  <a:moveTo>
                    <a:pt x="1179" y="322"/>
                  </a:moveTo>
                  <a:cubicBezTo>
                    <a:pt x="1643" y="322"/>
                    <a:pt x="2012" y="691"/>
                    <a:pt x="2012" y="1156"/>
                  </a:cubicBezTo>
                  <a:cubicBezTo>
                    <a:pt x="2012" y="1620"/>
                    <a:pt x="1643" y="1989"/>
                    <a:pt x="1179" y="1989"/>
                  </a:cubicBezTo>
                  <a:cubicBezTo>
                    <a:pt x="715" y="1989"/>
                    <a:pt x="345" y="1620"/>
                    <a:pt x="345" y="1156"/>
                  </a:cubicBezTo>
                  <a:cubicBezTo>
                    <a:pt x="334" y="703"/>
                    <a:pt x="715" y="322"/>
                    <a:pt x="1179" y="322"/>
                  </a:cubicBezTo>
                  <a:close/>
                  <a:moveTo>
                    <a:pt x="1179" y="1"/>
                  </a:moveTo>
                  <a:cubicBezTo>
                    <a:pt x="524" y="1"/>
                    <a:pt x="0" y="513"/>
                    <a:pt x="0" y="1168"/>
                  </a:cubicBezTo>
                  <a:cubicBezTo>
                    <a:pt x="0" y="1811"/>
                    <a:pt x="524" y="2346"/>
                    <a:pt x="1179" y="2346"/>
                  </a:cubicBezTo>
                  <a:cubicBezTo>
                    <a:pt x="1834" y="2346"/>
                    <a:pt x="2358" y="1822"/>
                    <a:pt x="2358" y="1168"/>
                  </a:cubicBezTo>
                  <a:cubicBezTo>
                    <a:pt x="2358" y="513"/>
                    <a:pt x="1834" y="1"/>
                    <a:pt x="1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9349;p72">
            <a:extLst>
              <a:ext uri="{FF2B5EF4-FFF2-40B4-BE49-F238E27FC236}">
                <a16:creationId xmlns:a16="http://schemas.microsoft.com/office/drawing/2014/main" id="{EF6D67F0-26D2-FFB4-3B47-0B2DA7DADED5}"/>
              </a:ext>
            </a:extLst>
          </p:cNvPr>
          <p:cNvSpPr/>
          <p:nvPr/>
        </p:nvSpPr>
        <p:spPr>
          <a:xfrm>
            <a:off x="3145397" y="1494722"/>
            <a:ext cx="356196" cy="32841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9836;p73">
            <a:extLst>
              <a:ext uri="{FF2B5EF4-FFF2-40B4-BE49-F238E27FC236}">
                <a16:creationId xmlns:a16="http://schemas.microsoft.com/office/drawing/2014/main" id="{55653EF0-1BE9-A287-9883-55B83436C406}"/>
              </a:ext>
            </a:extLst>
          </p:cNvPr>
          <p:cNvGrpSpPr/>
          <p:nvPr/>
        </p:nvGrpSpPr>
        <p:grpSpPr>
          <a:xfrm>
            <a:off x="6191146" y="1521543"/>
            <a:ext cx="355024" cy="332630"/>
            <a:chOff x="2623237" y="2431047"/>
            <a:chExt cx="355024" cy="332630"/>
          </a:xfrm>
          <a:solidFill>
            <a:schemeClr val="bg1"/>
          </a:solidFill>
        </p:grpSpPr>
        <p:sp>
          <p:nvSpPr>
            <p:cNvPr id="49" name="Google Shape;9837;p73">
              <a:extLst>
                <a:ext uri="{FF2B5EF4-FFF2-40B4-BE49-F238E27FC236}">
                  <a16:creationId xmlns:a16="http://schemas.microsoft.com/office/drawing/2014/main" id="{E782BFCF-A333-7986-610D-250BA8B5A714}"/>
                </a:ext>
              </a:extLst>
            </p:cNvPr>
            <p:cNvSpPr/>
            <p:nvPr/>
          </p:nvSpPr>
          <p:spPr>
            <a:xfrm>
              <a:off x="2655856" y="2604370"/>
              <a:ext cx="48579" cy="64506"/>
            </a:xfrm>
            <a:custGeom>
              <a:avLst/>
              <a:gdLst/>
              <a:ahLst/>
              <a:cxnLst/>
              <a:rect l="l" t="t" r="r" b="b"/>
              <a:pathLst>
                <a:path w="1525" h="2025" extrusionOk="0">
                  <a:moveTo>
                    <a:pt x="762" y="346"/>
                  </a:moveTo>
                  <a:cubicBezTo>
                    <a:pt x="1000" y="346"/>
                    <a:pt x="1191" y="536"/>
                    <a:pt x="1191" y="774"/>
                  </a:cubicBezTo>
                  <a:lnTo>
                    <a:pt x="1191" y="1715"/>
                  </a:lnTo>
                  <a:lnTo>
                    <a:pt x="345" y="1715"/>
                  </a:lnTo>
                  <a:lnTo>
                    <a:pt x="345" y="774"/>
                  </a:lnTo>
                  <a:lnTo>
                    <a:pt x="334" y="774"/>
                  </a:lnTo>
                  <a:cubicBezTo>
                    <a:pt x="334" y="536"/>
                    <a:pt x="524" y="346"/>
                    <a:pt x="762" y="346"/>
                  </a:cubicBezTo>
                  <a:close/>
                  <a:moveTo>
                    <a:pt x="762" y="0"/>
                  </a:moveTo>
                  <a:cubicBezTo>
                    <a:pt x="345" y="0"/>
                    <a:pt x="0" y="346"/>
                    <a:pt x="0" y="762"/>
                  </a:cubicBezTo>
                  <a:lnTo>
                    <a:pt x="0" y="1858"/>
                  </a:lnTo>
                  <a:cubicBezTo>
                    <a:pt x="0" y="1953"/>
                    <a:pt x="72" y="2024"/>
                    <a:pt x="167" y="2024"/>
                  </a:cubicBezTo>
                  <a:lnTo>
                    <a:pt x="1357" y="2024"/>
                  </a:lnTo>
                  <a:cubicBezTo>
                    <a:pt x="1441" y="2024"/>
                    <a:pt x="1524" y="1953"/>
                    <a:pt x="1524" y="1858"/>
                  </a:cubicBezTo>
                  <a:lnTo>
                    <a:pt x="1524" y="762"/>
                  </a:lnTo>
                  <a:cubicBezTo>
                    <a:pt x="1524" y="346"/>
                    <a:pt x="1179" y="0"/>
                    <a:pt x="7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838;p73">
              <a:extLst>
                <a:ext uri="{FF2B5EF4-FFF2-40B4-BE49-F238E27FC236}">
                  <a16:creationId xmlns:a16="http://schemas.microsoft.com/office/drawing/2014/main" id="{E4DA5B27-900B-3175-63D9-1116BA429203}"/>
                </a:ext>
              </a:extLst>
            </p:cNvPr>
            <p:cNvSpPr/>
            <p:nvPr/>
          </p:nvSpPr>
          <p:spPr>
            <a:xfrm>
              <a:off x="2623237" y="2431047"/>
              <a:ext cx="355024" cy="332630"/>
            </a:xfrm>
            <a:custGeom>
              <a:avLst/>
              <a:gdLst/>
              <a:ahLst/>
              <a:cxnLst/>
              <a:rect l="l" t="t" r="r" b="b"/>
              <a:pathLst>
                <a:path w="11145" h="10442" extrusionOk="0">
                  <a:moveTo>
                    <a:pt x="8692" y="2608"/>
                  </a:moveTo>
                  <a:cubicBezTo>
                    <a:pt x="8716" y="2608"/>
                    <a:pt x="8751" y="2643"/>
                    <a:pt x="8751" y="2667"/>
                  </a:cubicBezTo>
                  <a:lnTo>
                    <a:pt x="8751" y="3024"/>
                  </a:lnTo>
                  <a:cubicBezTo>
                    <a:pt x="8751" y="3060"/>
                    <a:pt x="8716" y="3084"/>
                    <a:pt x="8692" y="3084"/>
                  </a:cubicBezTo>
                  <a:lnTo>
                    <a:pt x="2453" y="3084"/>
                  </a:lnTo>
                  <a:cubicBezTo>
                    <a:pt x="2441" y="3084"/>
                    <a:pt x="2405" y="3060"/>
                    <a:pt x="2405" y="3024"/>
                  </a:cubicBezTo>
                  <a:lnTo>
                    <a:pt x="2405" y="2667"/>
                  </a:lnTo>
                  <a:cubicBezTo>
                    <a:pt x="2405" y="2643"/>
                    <a:pt x="2441" y="2608"/>
                    <a:pt x="2465" y="2608"/>
                  </a:cubicBezTo>
                  <a:close/>
                  <a:moveTo>
                    <a:pt x="8096" y="3405"/>
                  </a:moveTo>
                  <a:lnTo>
                    <a:pt x="8096" y="3834"/>
                  </a:lnTo>
                  <a:lnTo>
                    <a:pt x="7977" y="3953"/>
                  </a:lnTo>
                  <a:lnTo>
                    <a:pt x="7227" y="3953"/>
                  </a:lnTo>
                  <a:lnTo>
                    <a:pt x="7108" y="3834"/>
                  </a:lnTo>
                  <a:lnTo>
                    <a:pt x="7108" y="3405"/>
                  </a:lnTo>
                  <a:close/>
                  <a:moveTo>
                    <a:pt x="4048" y="3417"/>
                  </a:moveTo>
                  <a:lnTo>
                    <a:pt x="4048" y="3846"/>
                  </a:lnTo>
                  <a:lnTo>
                    <a:pt x="3929" y="3965"/>
                  </a:lnTo>
                  <a:lnTo>
                    <a:pt x="3179" y="3965"/>
                  </a:lnTo>
                  <a:lnTo>
                    <a:pt x="3060" y="3846"/>
                  </a:lnTo>
                  <a:lnTo>
                    <a:pt x="3060" y="3417"/>
                  </a:lnTo>
                  <a:close/>
                  <a:moveTo>
                    <a:pt x="2739" y="3417"/>
                  </a:moveTo>
                  <a:lnTo>
                    <a:pt x="2739" y="3905"/>
                  </a:lnTo>
                  <a:cubicBezTo>
                    <a:pt x="2739" y="3953"/>
                    <a:pt x="2751" y="4001"/>
                    <a:pt x="2774" y="4025"/>
                  </a:cubicBezTo>
                  <a:lnTo>
                    <a:pt x="2941" y="4191"/>
                  </a:lnTo>
                  <a:lnTo>
                    <a:pt x="2941" y="4667"/>
                  </a:lnTo>
                  <a:lnTo>
                    <a:pt x="357" y="4667"/>
                  </a:lnTo>
                  <a:lnTo>
                    <a:pt x="476" y="3453"/>
                  </a:lnTo>
                  <a:cubicBezTo>
                    <a:pt x="476" y="3429"/>
                    <a:pt x="500" y="3417"/>
                    <a:pt x="536" y="3417"/>
                  </a:cubicBezTo>
                  <a:close/>
                  <a:moveTo>
                    <a:pt x="10621" y="3417"/>
                  </a:moveTo>
                  <a:cubicBezTo>
                    <a:pt x="10656" y="3417"/>
                    <a:pt x="10668" y="3429"/>
                    <a:pt x="10680" y="3453"/>
                  </a:cubicBezTo>
                  <a:lnTo>
                    <a:pt x="10799" y="4667"/>
                  </a:lnTo>
                  <a:lnTo>
                    <a:pt x="8204" y="4667"/>
                  </a:lnTo>
                  <a:lnTo>
                    <a:pt x="8204" y="4191"/>
                  </a:lnTo>
                  <a:lnTo>
                    <a:pt x="8382" y="4025"/>
                  </a:lnTo>
                  <a:cubicBezTo>
                    <a:pt x="8406" y="4001"/>
                    <a:pt x="8418" y="3953"/>
                    <a:pt x="8418" y="3905"/>
                  </a:cubicBezTo>
                  <a:lnTo>
                    <a:pt x="8418" y="3417"/>
                  </a:lnTo>
                  <a:close/>
                  <a:moveTo>
                    <a:pt x="3834" y="4298"/>
                  </a:moveTo>
                  <a:lnTo>
                    <a:pt x="3834" y="7644"/>
                  </a:lnTo>
                  <a:lnTo>
                    <a:pt x="3286" y="7644"/>
                  </a:lnTo>
                  <a:lnTo>
                    <a:pt x="3286" y="4298"/>
                  </a:lnTo>
                  <a:close/>
                  <a:moveTo>
                    <a:pt x="7870" y="4298"/>
                  </a:moveTo>
                  <a:lnTo>
                    <a:pt x="7870" y="7644"/>
                  </a:lnTo>
                  <a:lnTo>
                    <a:pt x="7323" y="7644"/>
                  </a:lnTo>
                  <a:lnTo>
                    <a:pt x="7323" y="4298"/>
                  </a:lnTo>
                  <a:close/>
                  <a:moveTo>
                    <a:pt x="5563" y="6230"/>
                  </a:moveTo>
                  <a:cubicBezTo>
                    <a:pt x="5617" y="6230"/>
                    <a:pt x="5674" y="6245"/>
                    <a:pt x="5727" y="6275"/>
                  </a:cubicBezTo>
                  <a:lnTo>
                    <a:pt x="6013" y="6465"/>
                  </a:lnTo>
                  <a:cubicBezTo>
                    <a:pt x="6084" y="6513"/>
                    <a:pt x="6132" y="6596"/>
                    <a:pt x="6132" y="6692"/>
                  </a:cubicBezTo>
                  <a:lnTo>
                    <a:pt x="6132" y="8525"/>
                  </a:lnTo>
                  <a:lnTo>
                    <a:pt x="5013" y="8525"/>
                  </a:lnTo>
                  <a:lnTo>
                    <a:pt x="5013" y="6692"/>
                  </a:lnTo>
                  <a:cubicBezTo>
                    <a:pt x="5013" y="6596"/>
                    <a:pt x="5060" y="6513"/>
                    <a:pt x="5132" y="6465"/>
                  </a:cubicBezTo>
                  <a:lnTo>
                    <a:pt x="5418" y="6275"/>
                  </a:lnTo>
                  <a:cubicBezTo>
                    <a:pt x="5459" y="6245"/>
                    <a:pt x="5510" y="6230"/>
                    <a:pt x="5563" y="6230"/>
                  </a:cubicBezTo>
                  <a:close/>
                  <a:moveTo>
                    <a:pt x="3929" y="7989"/>
                  </a:moveTo>
                  <a:lnTo>
                    <a:pt x="4048" y="8108"/>
                  </a:lnTo>
                  <a:lnTo>
                    <a:pt x="4048" y="8537"/>
                  </a:lnTo>
                  <a:lnTo>
                    <a:pt x="3060" y="8537"/>
                  </a:lnTo>
                  <a:lnTo>
                    <a:pt x="3060" y="8108"/>
                  </a:lnTo>
                  <a:lnTo>
                    <a:pt x="3179" y="7989"/>
                  </a:lnTo>
                  <a:close/>
                  <a:moveTo>
                    <a:pt x="7954" y="7989"/>
                  </a:moveTo>
                  <a:lnTo>
                    <a:pt x="8073" y="8108"/>
                  </a:lnTo>
                  <a:lnTo>
                    <a:pt x="8073" y="8537"/>
                  </a:lnTo>
                  <a:lnTo>
                    <a:pt x="7096" y="8537"/>
                  </a:lnTo>
                  <a:lnTo>
                    <a:pt x="7096" y="8525"/>
                  </a:lnTo>
                  <a:lnTo>
                    <a:pt x="7096" y="8108"/>
                  </a:lnTo>
                  <a:lnTo>
                    <a:pt x="7215" y="7989"/>
                  </a:lnTo>
                  <a:close/>
                  <a:moveTo>
                    <a:pt x="6787" y="3429"/>
                  </a:moveTo>
                  <a:lnTo>
                    <a:pt x="6787" y="3917"/>
                  </a:lnTo>
                  <a:cubicBezTo>
                    <a:pt x="6787" y="3965"/>
                    <a:pt x="6799" y="4013"/>
                    <a:pt x="6834" y="4036"/>
                  </a:cubicBezTo>
                  <a:lnTo>
                    <a:pt x="7013" y="4215"/>
                  </a:lnTo>
                  <a:lnTo>
                    <a:pt x="7013" y="7763"/>
                  </a:lnTo>
                  <a:lnTo>
                    <a:pt x="6834" y="7942"/>
                  </a:lnTo>
                  <a:cubicBezTo>
                    <a:pt x="6799" y="7966"/>
                    <a:pt x="6787" y="8013"/>
                    <a:pt x="6787" y="8061"/>
                  </a:cubicBezTo>
                  <a:lnTo>
                    <a:pt x="6787" y="8549"/>
                  </a:lnTo>
                  <a:lnTo>
                    <a:pt x="6477" y="8525"/>
                  </a:lnTo>
                  <a:lnTo>
                    <a:pt x="6477" y="6692"/>
                  </a:lnTo>
                  <a:cubicBezTo>
                    <a:pt x="6477" y="6501"/>
                    <a:pt x="6370" y="6299"/>
                    <a:pt x="6203" y="6180"/>
                  </a:cubicBezTo>
                  <a:lnTo>
                    <a:pt x="5918" y="5989"/>
                  </a:lnTo>
                  <a:cubicBezTo>
                    <a:pt x="5816" y="5924"/>
                    <a:pt x="5703" y="5891"/>
                    <a:pt x="5589" y="5891"/>
                  </a:cubicBezTo>
                  <a:cubicBezTo>
                    <a:pt x="5474" y="5891"/>
                    <a:pt x="5358" y="5924"/>
                    <a:pt x="5251" y="5989"/>
                  </a:cubicBezTo>
                  <a:lnTo>
                    <a:pt x="4965" y="6180"/>
                  </a:lnTo>
                  <a:cubicBezTo>
                    <a:pt x="4810" y="6299"/>
                    <a:pt x="4703" y="6477"/>
                    <a:pt x="4703" y="6692"/>
                  </a:cubicBezTo>
                  <a:lnTo>
                    <a:pt x="4703" y="8525"/>
                  </a:lnTo>
                  <a:lnTo>
                    <a:pt x="4394" y="8525"/>
                  </a:lnTo>
                  <a:lnTo>
                    <a:pt x="4394" y="8025"/>
                  </a:lnTo>
                  <a:cubicBezTo>
                    <a:pt x="4394" y="7989"/>
                    <a:pt x="4370" y="7942"/>
                    <a:pt x="4346" y="7906"/>
                  </a:cubicBezTo>
                  <a:lnTo>
                    <a:pt x="4167" y="7751"/>
                  </a:lnTo>
                  <a:lnTo>
                    <a:pt x="4167" y="4203"/>
                  </a:lnTo>
                  <a:lnTo>
                    <a:pt x="4346" y="4036"/>
                  </a:lnTo>
                  <a:cubicBezTo>
                    <a:pt x="4370" y="4013"/>
                    <a:pt x="4394" y="3965"/>
                    <a:pt x="4394" y="3917"/>
                  </a:cubicBezTo>
                  <a:lnTo>
                    <a:pt x="4394" y="3429"/>
                  </a:lnTo>
                  <a:close/>
                  <a:moveTo>
                    <a:pt x="8525" y="8847"/>
                  </a:moveTo>
                  <a:lnTo>
                    <a:pt x="8525" y="9311"/>
                  </a:lnTo>
                  <a:lnTo>
                    <a:pt x="2631" y="9311"/>
                  </a:lnTo>
                  <a:lnTo>
                    <a:pt x="2631" y="8847"/>
                  </a:lnTo>
                  <a:close/>
                  <a:moveTo>
                    <a:pt x="1858" y="9632"/>
                  </a:moveTo>
                  <a:lnTo>
                    <a:pt x="1858" y="10097"/>
                  </a:lnTo>
                  <a:lnTo>
                    <a:pt x="607" y="10097"/>
                  </a:lnTo>
                  <a:lnTo>
                    <a:pt x="607" y="9632"/>
                  </a:lnTo>
                  <a:close/>
                  <a:moveTo>
                    <a:pt x="8978" y="9632"/>
                  </a:moveTo>
                  <a:lnTo>
                    <a:pt x="8978" y="10097"/>
                  </a:lnTo>
                  <a:lnTo>
                    <a:pt x="2203" y="10097"/>
                  </a:lnTo>
                  <a:lnTo>
                    <a:pt x="2203" y="9632"/>
                  </a:lnTo>
                  <a:close/>
                  <a:moveTo>
                    <a:pt x="10549" y="9632"/>
                  </a:moveTo>
                  <a:lnTo>
                    <a:pt x="10549" y="10097"/>
                  </a:lnTo>
                  <a:lnTo>
                    <a:pt x="9299" y="10097"/>
                  </a:lnTo>
                  <a:lnTo>
                    <a:pt x="9299" y="9632"/>
                  </a:lnTo>
                  <a:close/>
                  <a:moveTo>
                    <a:pt x="5566" y="0"/>
                  </a:moveTo>
                  <a:cubicBezTo>
                    <a:pt x="5531" y="0"/>
                    <a:pt x="5495" y="12"/>
                    <a:pt x="5465" y="36"/>
                  </a:cubicBezTo>
                  <a:lnTo>
                    <a:pt x="4417" y="857"/>
                  </a:lnTo>
                  <a:cubicBezTo>
                    <a:pt x="4346" y="917"/>
                    <a:pt x="4334" y="1024"/>
                    <a:pt x="4394" y="1096"/>
                  </a:cubicBezTo>
                  <a:cubicBezTo>
                    <a:pt x="4427" y="1136"/>
                    <a:pt x="4473" y="1158"/>
                    <a:pt x="4521" y="1158"/>
                  </a:cubicBezTo>
                  <a:cubicBezTo>
                    <a:pt x="4557" y="1158"/>
                    <a:pt x="4596" y="1145"/>
                    <a:pt x="4632" y="1119"/>
                  </a:cubicBezTo>
                  <a:lnTo>
                    <a:pt x="5560" y="393"/>
                  </a:lnTo>
                  <a:lnTo>
                    <a:pt x="8025" y="2298"/>
                  </a:lnTo>
                  <a:lnTo>
                    <a:pt x="3143" y="2298"/>
                  </a:lnTo>
                  <a:lnTo>
                    <a:pt x="4036" y="1596"/>
                  </a:lnTo>
                  <a:cubicBezTo>
                    <a:pt x="4108" y="1536"/>
                    <a:pt x="4120" y="1441"/>
                    <a:pt x="4060" y="1358"/>
                  </a:cubicBezTo>
                  <a:cubicBezTo>
                    <a:pt x="4026" y="1317"/>
                    <a:pt x="3977" y="1296"/>
                    <a:pt x="3928" y="1296"/>
                  </a:cubicBezTo>
                  <a:cubicBezTo>
                    <a:pt x="3891" y="1296"/>
                    <a:pt x="3853" y="1308"/>
                    <a:pt x="3822" y="1334"/>
                  </a:cubicBezTo>
                  <a:lnTo>
                    <a:pt x="2584" y="2298"/>
                  </a:lnTo>
                  <a:lnTo>
                    <a:pt x="2453" y="2298"/>
                  </a:lnTo>
                  <a:cubicBezTo>
                    <a:pt x="2250" y="2298"/>
                    <a:pt x="2072" y="2477"/>
                    <a:pt x="2072" y="2691"/>
                  </a:cubicBezTo>
                  <a:lnTo>
                    <a:pt x="2072" y="3048"/>
                  </a:lnTo>
                  <a:lnTo>
                    <a:pt x="2072" y="3108"/>
                  </a:lnTo>
                  <a:lnTo>
                    <a:pt x="524" y="3108"/>
                  </a:lnTo>
                  <a:cubicBezTo>
                    <a:pt x="322" y="3108"/>
                    <a:pt x="167" y="3251"/>
                    <a:pt x="131" y="3441"/>
                  </a:cubicBezTo>
                  <a:lnTo>
                    <a:pt x="0" y="4834"/>
                  </a:lnTo>
                  <a:cubicBezTo>
                    <a:pt x="0" y="4870"/>
                    <a:pt x="12" y="4918"/>
                    <a:pt x="48" y="4953"/>
                  </a:cubicBezTo>
                  <a:cubicBezTo>
                    <a:pt x="72" y="4977"/>
                    <a:pt x="119" y="5013"/>
                    <a:pt x="167" y="5013"/>
                  </a:cubicBezTo>
                  <a:lnTo>
                    <a:pt x="262" y="5013"/>
                  </a:lnTo>
                  <a:lnTo>
                    <a:pt x="262" y="5822"/>
                  </a:lnTo>
                  <a:cubicBezTo>
                    <a:pt x="262" y="5918"/>
                    <a:pt x="345" y="5989"/>
                    <a:pt x="429" y="5989"/>
                  </a:cubicBezTo>
                  <a:cubicBezTo>
                    <a:pt x="524" y="5989"/>
                    <a:pt x="596" y="5918"/>
                    <a:pt x="596" y="5822"/>
                  </a:cubicBezTo>
                  <a:lnTo>
                    <a:pt x="596" y="5013"/>
                  </a:lnTo>
                  <a:lnTo>
                    <a:pt x="2965" y="5013"/>
                  </a:lnTo>
                  <a:lnTo>
                    <a:pt x="2965" y="7763"/>
                  </a:lnTo>
                  <a:lnTo>
                    <a:pt x="2798" y="7930"/>
                  </a:lnTo>
                  <a:cubicBezTo>
                    <a:pt x="2762" y="7954"/>
                    <a:pt x="2751" y="8001"/>
                    <a:pt x="2751" y="8049"/>
                  </a:cubicBezTo>
                  <a:lnTo>
                    <a:pt x="2751" y="8537"/>
                  </a:lnTo>
                  <a:lnTo>
                    <a:pt x="2489" y="8537"/>
                  </a:lnTo>
                  <a:cubicBezTo>
                    <a:pt x="2393" y="8537"/>
                    <a:pt x="2322" y="8608"/>
                    <a:pt x="2322" y="8704"/>
                  </a:cubicBezTo>
                  <a:lnTo>
                    <a:pt x="2322" y="9323"/>
                  </a:lnTo>
                  <a:lnTo>
                    <a:pt x="643" y="9323"/>
                  </a:lnTo>
                  <a:lnTo>
                    <a:pt x="643" y="6584"/>
                  </a:lnTo>
                  <a:cubicBezTo>
                    <a:pt x="643" y="6501"/>
                    <a:pt x="560" y="6418"/>
                    <a:pt x="476" y="6418"/>
                  </a:cubicBezTo>
                  <a:cubicBezTo>
                    <a:pt x="381" y="6418"/>
                    <a:pt x="310" y="6501"/>
                    <a:pt x="310" y="6584"/>
                  </a:cubicBezTo>
                  <a:lnTo>
                    <a:pt x="310" y="10275"/>
                  </a:lnTo>
                  <a:cubicBezTo>
                    <a:pt x="310" y="10371"/>
                    <a:pt x="381" y="10442"/>
                    <a:pt x="476" y="10442"/>
                  </a:cubicBezTo>
                  <a:lnTo>
                    <a:pt x="10740" y="10442"/>
                  </a:lnTo>
                  <a:cubicBezTo>
                    <a:pt x="10835" y="10442"/>
                    <a:pt x="10906" y="10371"/>
                    <a:pt x="10906" y="10275"/>
                  </a:cubicBezTo>
                  <a:lnTo>
                    <a:pt x="10906" y="8347"/>
                  </a:lnTo>
                  <a:cubicBezTo>
                    <a:pt x="10906" y="8251"/>
                    <a:pt x="10835" y="8180"/>
                    <a:pt x="10740" y="8180"/>
                  </a:cubicBezTo>
                  <a:cubicBezTo>
                    <a:pt x="10656" y="8180"/>
                    <a:pt x="10585" y="8251"/>
                    <a:pt x="10585" y="8347"/>
                  </a:cubicBezTo>
                  <a:lnTo>
                    <a:pt x="10585" y="9323"/>
                  </a:lnTo>
                  <a:lnTo>
                    <a:pt x="8894" y="9323"/>
                  </a:lnTo>
                  <a:lnTo>
                    <a:pt x="8894" y="8704"/>
                  </a:lnTo>
                  <a:cubicBezTo>
                    <a:pt x="8894" y="8608"/>
                    <a:pt x="8823" y="8537"/>
                    <a:pt x="8739" y="8537"/>
                  </a:cubicBezTo>
                  <a:lnTo>
                    <a:pt x="8466" y="8537"/>
                  </a:lnTo>
                  <a:lnTo>
                    <a:pt x="8466" y="8049"/>
                  </a:lnTo>
                  <a:cubicBezTo>
                    <a:pt x="8466" y="8001"/>
                    <a:pt x="8454" y="7954"/>
                    <a:pt x="8418" y="7930"/>
                  </a:cubicBezTo>
                  <a:lnTo>
                    <a:pt x="8239" y="7763"/>
                  </a:lnTo>
                  <a:lnTo>
                    <a:pt x="8239" y="5013"/>
                  </a:lnTo>
                  <a:lnTo>
                    <a:pt x="10549" y="5013"/>
                  </a:lnTo>
                  <a:lnTo>
                    <a:pt x="10549" y="7585"/>
                  </a:lnTo>
                  <a:cubicBezTo>
                    <a:pt x="10549" y="7668"/>
                    <a:pt x="10621" y="7751"/>
                    <a:pt x="10716" y="7751"/>
                  </a:cubicBezTo>
                  <a:cubicBezTo>
                    <a:pt x="10799" y="7751"/>
                    <a:pt x="10883" y="7668"/>
                    <a:pt x="10883" y="7585"/>
                  </a:cubicBezTo>
                  <a:lnTo>
                    <a:pt x="10883" y="5013"/>
                  </a:lnTo>
                  <a:lnTo>
                    <a:pt x="10978" y="5013"/>
                  </a:lnTo>
                  <a:cubicBezTo>
                    <a:pt x="11025" y="5013"/>
                    <a:pt x="11073" y="4989"/>
                    <a:pt x="11097" y="4953"/>
                  </a:cubicBezTo>
                  <a:cubicBezTo>
                    <a:pt x="11133" y="4906"/>
                    <a:pt x="11144" y="4858"/>
                    <a:pt x="11133" y="4810"/>
                  </a:cubicBezTo>
                  <a:lnTo>
                    <a:pt x="11002" y="3429"/>
                  </a:lnTo>
                  <a:cubicBezTo>
                    <a:pt x="10978" y="3239"/>
                    <a:pt x="10811" y="3084"/>
                    <a:pt x="10609" y="3084"/>
                  </a:cubicBezTo>
                  <a:lnTo>
                    <a:pt x="9061" y="3084"/>
                  </a:lnTo>
                  <a:lnTo>
                    <a:pt x="9061" y="3024"/>
                  </a:lnTo>
                  <a:lnTo>
                    <a:pt x="9061" y="2667"/>
                  </a:lnTo>
                  <a:cubicBezTo>
                    <a:pt x="9061" y="2465"/>
                    <a:pt x="8882" y="2286"/>
                    <a:pt x="8680" y="2286"/>
                  </a:cubicBezTo>
                  <a:lnTo>
                    <a:pt x="8537" y="2286"/>
                  </a:lnTo>
                  <a:lnTo>
                    <a:pt x="5668" y="36"/>
                  </a:lnTo>
                  <a:cubicBezTo>
                    <a:pt x="5638" y="12"/>
                    <a:pt x="5602" y="0"/>
                    <a:pt x="55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839;p73">
              <a:extLst>
                <a:ext uri="{FF2B5EF4-FFF2-40B4-BE49-F238E27FC236}">
                  <a16:creationId xmlns:a16="http://schemas.microsoft.com/office/drawing/2014/main" id="{44548B43-3D43-3000-F193-A327C8A8239D}"/>
                </a:ext>
              </a:extLst>
            </p:cNvPr>
            <p:cNvSpPr/>
            <p:nvPr/>
          </p:nvSpPr>
          <p:spPr>
            <a:xfrm>
              <a:off x="2897827" y="2604753"/>
              <a:ext cx="48197" cy="64506"/>
            </a:xfrm>
            <a:custGeom>
              <a:avLst/>
              <a:gdLst/>
              <a:ahLst/>
              <a:cxnLst/>
              <a:rect l="l" t="t" r="r" b="b"/>
              <a:pathLst>
                <a:path w="1513" h="2025" extrusionOk="0">
                  <a:moveTo>
                    <a:pt x="762" y="334"/>
                  </a:moveTo>
                  <a:cubicBezTo>
                    <a:pt x="989" y="334"/>
                    <a:pt x="1191" y="524"/>
                    <a:pt x="1191" y="762"/>
                  </a:cubicBezTo>
                  <a:lnTo>
                    <a:pt x="1191" y="1703"/>
                  </a:lnTo>
                  <a:lnTo>
                    <a:pt x="334" y="1703"/>
                  </a:lnTo>
                  <a:lnTo>
                    <a:pt x="334" y="762"/>
                  </a:lnTo>
                  <a:cubicBezTo>
                    <a:pt x="334" y="524"/>
                    <a:pt x="524" y="334"/>
                    <a:pt x="762" y="334"/>
                  </a:cubicBezTo>
                  <a:close/>
                  <a:moveTo>
                    <a:pt x="750" y="0"/>
                  </a:moveTo>
                  <a:cubicBezTo>
                    <a:pt x="334" y="0"/>
                    <a:pt x="0" y="346"/>
                    <a:pt x="0" y="762"/>
                  </a:cubicBezTo>
                  <a:lnTo>
                    <a:pt x="0" y="1858"/>
                  </a:lnTo>
                  <a:cubicBezTo>
                    <a:pt x="0" y="1953"/>
                    <a:pt x="72" y="2024"/>
                    <a:pt x="155" y="2024"/>
                  </a:cubicBezTo>
                  <a:lnTo>
                    <a:pt x="1346" y="2024"/>
                  </a:lnTo>
                  <a:cubicBezTo>
                    <a:pt x="1441" y="2024"/>
                    <a:pt x="1512" y="1953"/>
                    <a:pt x="1512" y="1858"/>
                  </a:cubicBezTo>
                  <a:lnTo>
                    <a:pt x="1512" y="762"/>
                  </a:lnTo>
                  <a:cubicBezTo>
                    <a:pt x="1512" y="346"/>
                    <a:pt x="1167" y="0"/>
                    <a:pt x="7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840;p73">
              <a:extLst>
                <a:ext uri="{FF2B5EF4-FFF2-40B4-BE49-F238E27FC236}">
                  <a16:creationId xmlns:a16="http://schemas.microsoft.com/office/drawing/2014/main" id="{D6FEBE55-A197-7075-67E8-87E73E14B7E4}"/>
                </a:ext>
              </a:extLst>
            </p:cNvPr>
            <p:cNvSpPr/>
            <p:nvPr/>
          </p:nvSpPr>
          <p:spPr>
            <a:xfrm>
              <a:off x="2775695" y="2551650"/>
              <a:ext cx="51223" cy="51223"/>
            </a:xfrm>
            <a:custGeom>
              <a:avLst/>
              <a:gdLst/>
              <a:ahLst/>
              <a:cxnLst/>
              <a:rect l="l" t="t" r="r" b="b"/>
              <a:pathLst>
                <a:path w="1608" h="1608" extrusionOk="0">
                  <a:moveTo>
                    <a:pt x="810" y="310"/>
                  </a:moveTo>
                  <a:cubicBezTo>
                    <a:pt x="1060" y="310"/>
                    <a:pt x="1286" y="524"/>
                    <a:pt x="1286" y="786"/>
                  </a:cubicBezTo>
                  <a:cubicBezTo>
                    <a:pt x="1263" y="1060"/>
                    <a:pt x="1060" y="1262"/>
                    <a:pt x="810" y="1262"/>
                  </a:cubicBezTo>
                  <a:cubicBezTo>
                    <a:pt x="560" y="1262"/>
                    <a:pt x="334" y="1060"/>
                    <a:pt x="334" y="786"/>
                  </a:cubicBezTo>
                  <a:cubicBezTo>
                    <a:pt x="334" y="536"/>
                    <a:pt x="536" y="310"/>
                    <a:pt x="810" y="310"/>
                  </a:cubicBezTo>
                  <a:close/>
                  <a:moveTo>
                    <a:pt x="810" y="0"/>
                  </a:moveTo>
                  <a:cubicBezTo>
                    <a:pt x="358" y="0"/>
                    <a:pt x="1" y="358"/>
                    <a:pt x="1" y="810"/>
                  </a:cubicBezTo>
                  <a:cubicBezTo>
                    <a:pt x="1" y="1251"/>
                    <a:pt x="358" y="1608"/>
                    <a:pt x="810" y="1608"/>
                  </a:cubicBezTo>
                  <a:cubicBezTo>
                    <a:pt x="1251" y="1608"/>
                    <a:pt x="1608" y="1251"/>
                    <a:pt x="1608" y="810"/>
                  </a:cubicBezTo>
                  <a:cubicBezTo>
                    <a:pt x="1596" y="358"/>
                    <a:pt x="1239"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407;p44">
            <a:extLst>
              <a:ext uri="{FF2B5EF4-FFF2-40B4-BE49-F238E27FC236}">
                <a16:creationId xmlns:a16="http://schemas.microsoft.com/office/drawing/2014/main" id="{AB632969-ADC4-580C-20E0-0E5225630C6A}"/>
              </a:ext>
            </a:extLst>
          </p:cNvPr>
          <p:cNvSpPr/>
          <p:nvPr/>
        </p:nvSpPr>
        <p:spPr>
          <a:xfrm>
            <a:off x="1829229" y="1399896"/>
            <a:ext cx="2742771" cy="1639169"/>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7;p44">
            <a:extLst>
              <a:ext uri="{FF2B5EF4-FFF2-40B4-BE49-F238E27FC236}">
                <a16:creationId xmlns:a16="http://schemas.microsoft.com/office/drawing/2014/main" id="{1C24D835-ED50-8708-9D06-B6948AA8AE0A}"/>
              </a:ext>
            </a:extLst>
          </p:cNvPr>
          <p:cNvSpPr/>
          <p:nvPr/>
        </p:nvSpPr>
        <p:spPr>
          <a:xfrm>
            <a:off x="5366896" y="2900167"/>
            <a:ext cx="2372100" cy="1564066"/>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7;p44">
            <a:extLst>
              <a:ext uri="{FF2B5EF4-FFF2-40B4-BE49-F238E27FC236}">
                <a16:creationId xmlns:a16="http://schemas.microsoft.com/office/drawing/2014/main" id="{631060E1-BA85-AA76-4692-9139ABEEE572}"/>
              </a:ext>
            </a:extLst>
          </p:cNvPr>
          <p:cNvSpPr/>
          <p:nvPr/>
        </p:nvSpPr>
        <p:spPr>
          <a:xfrm>
            <a:off x="5124183" y="1399896"/>
            <a:ext cx="2779500" cy="1639169"/>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 name="Slika 59">
            <a:extLst>
              <a:ext uri="{FF2B5EF4-FFF2-40B4-BE49-F238E27FC236}">
                <a16:creationId xmlns:a16="http://schemas.microsoft.com/office/drawing/2014/main" id="{8AD38938-C852-AA81-8386-D3376C90C318}"/>
              </a:ext>
            </a:extLst>
          </p:cNvPr>
          <p:cNvPicPr>
            <a:picLocks noChangeAspect="1"/>
          </p:cNvPicPr>
          <p:nvPr/>
        </p:nvPicPr>
        <p:blipFill>
          <a:blip r:embed="rId3"/>
          <a:stretch>
            <a:fillRect/>
          </a:stretch>
        </p:blipFill>
        <p:spPr>
          <a:xfrm>
            <a:off x="2078353" y="3637748"/>
            <a:ext cx="2490283" cy="2004740"/>
          </a:xfrm>
          <a:prstGeom prst="rect">
            <a:avLst/>
          </a:prstGeom>
        </p:spPr>
      </p:pic>
      <p:sp>
        <p:nvSpPr>
          <p:cNvPr id="3" name="TekstniOkvir 2">
            <a:extLst>
              <a:ext uri="{FF2B5EF4-FFF2-40B4-BE49-F238E27FC236}">
                <a16:creationId xmlns:a16="http://schemas.microsoft.com/office/drawing/2014/main" id="{AE071CFC-F14B-C948-C302-072F9014A3E2}"/>
              </a:ext>
            </a:extLst>
          </p:cNvPr>
          <p:cNvSpPr txBox="1"/>
          <p:nvPr/>
        </p:nvSpPr>
        <p:spPr>
          <a:xfrm>
            <a:off x="267206" y="6057494"/>
            <a:ext cx="8724394" cy="246221"/>
          </a:xfrm>
          <a:prstGeom prst="rect">
            <a:avLst/>
          </a:prstGeom>
          <a:noFill/>
        </p:spPr>
        <p:txBody>
          <a:bodyPr wrap="square" rtlCol="0">
            <a:spAutoFit/>
          </a:bodyPr>
          <a:lstStyle/>
          <a:p>
            <a:r>
              <a:rPr lang="hr-HR" sz="1000" dirty="0">
                <a:solidFill>
                  <a:schemeClr val="accent5">
                    <a:lumMod val="75000"/>
                  </a:schemeClr>
                </a:solidFill>
                <a:latin typeface="Fira Sans" panose="020B0503050000020004" pitchFamily="34" charset="0"/>
              </a:rPr>
              <a:t>*</a:t>
            </a:r>
            <a:r>
              <a:rPr lang="hr-HR" sz="1000" dirty="0">
                <a:solidFill>
                  <a:schemeClr val="accent5"/>
                </a:solidFill>
                <a:latin typeface="Fira Sans" panose="020B0503050000020004" pitchFamily="34" charset="0"/>
              </a:rPr>
              <a:t> </a:t>
            </a:r>
            <a:r>
              <a:rPr lang="hr-HR" sz="900" dirty="0">
                <a:solidFill>
                  <a:schemeClr val="tx2"/>
                </a:solidFill>
                <a:latin typeface="Fira Sans" panose="020B0503050000020004" pitchFamily="34" charset="0"/>
              </a:rPr>
              <a:t>Navedeni podatci ne uključuju podatke JIVU Komunalac d.o.o. Otočac</a:t>
            </a:r>
            <a:endParaRPr lang="hr-HR" sz="1000" dirty="0">
              <a:solidFill>
                <a:schemeClr val="tx2"/>
              </a:solidFill>
              <a:latin typeface="Fira Sans" panose="020B0503050000020004" pitchFamily="34" charset="0"/>
            </a:endParaRPr>
          </a:p>
        </p:txBody>
      </p:sp>
    </p:spTree>
    <p:extLst>
      <p:ext uri="{BB962C8B-B14F-4D97-AF65-F5344CB8AC3E}">
        <p14:creationId xmlns:p14="http://schemas.microsoft.com/office/powerpoint/2010/main" val="2046515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Tema sustava Office">
  <a:themeElements>
    <a:clrScheme name="Prilagođeno 2">
      <a:dk1>
        <a:sysClr val="windowText" lastClr="000000"/>
      </a:dk1>
      <a:lt1>
        <a:sysClr val="window" lastClr="FFFFFF"/>
      </a:lt1>
      <a:dk2>
        <a:srgbClr val="292663"/>
      </a:dk2>
      <a:lt2>
        <a:srgbClr val="E3E3E2"/>
      </a:lt2>
      <a:accent1>
        <a:srgbClr val="3D50A1"/>
      </a:accent1>
      <a:accent2>
        <a:srgbClr val="EB7257"/>
      </a:accent2>
      <a:accent3>
        <a:srgbClr val="FFDC73"/>
      </a:accent3>
      <a:accent4>
        <a:srgbClr val="EB7257"/>
      </a:accent4>
      <a:accent5>
        <a:srgbClr val="D0B85F"/>
      </a:accent5>
      <a:accent6>
        <a:srgbClr val="E85332"/>
      </a:accent6>
      <a:hlink>
        <a:srgbClr val="E85332"/>
      </a:hlink>
      <a:folHlink>
        <a:srgbClr val="7D7D7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900" dirty="0" err="1" smtClean="0">
            <a:latin typeface="Fira Sans" panose="020B0503050000020004" pitchFamily="34" charset="0"/>
          </a:defRPr>
        </a:defPPr>
      </a:lstStyle>
    </a:txDef>
  </a:objectDefaults>
  <a:extraClrSchemeLst/>
  <a:extLst>
    <a:ext uri="{05A4C25C-085E-4340-85A3-A5531E510DB2}">
      <thm15:themeFamily xmlns:thm15="http://schemas.microsoft.com/office/thememl/2012/main" name="Prezentacija1" id="{3EE36BC2-DCEC-409F-A026-F9D8762A0F15}" vid="{198143CF-8A72-484B-AD35-05814FED18F1}"/>
    </a:ext>
  </a:extLst>
</a:theme>
</file>

<file path=ppt/theme/theme2.xml><?xml version="1.0" encoding="utf-8"?>
<a:theme xmlns:a="http://schemas.openxmlformats.org/drawingml/2006/main" name="Invesment Business Plan by Slidego">
  <a:themeElements>
    <a:clrScheme name="Simple Light">
      <a:dk1>
        <a:srgbClr val="254C6D"/>
      </a:dk1>
      <a:lt1>
        <a:srgbClr val="F3F3F3"/>
      </a:lt1>
      <a:dk2>
        <a:srgbClr val="254C6D"/>
      </a:dk2>
      <a:lt2>
        <a:srgbClr val="EEEEEE"/>
      </a:lt2>
      <a:accent1>
        <a:srgbClr val="254C6D"/>
      </a:accent1>
      <a:accent2>
        <a:srgbClr val="254C6D"/>
      </a:accent2>
      <a:accent3>
        <a:srgbClr val="254C6D"/>
      </a:accent3>
      <a:accent4>
        <a:srgbClr val="254C6D"/>
      </a:accent4>
      <a:accent5>
        <a:srgbClr val="254C6D"/>
      </a:accent5>
      <a:accent6>
        <a:srgbClr val="254C6D"/>
      </a:accent6>
      <a:hlink>
        <a:srgbClr val="254C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Dokument" ma:contentTypeID="0x010100BC3AA23E4CE6E94583A5C8E827AC1754" ma:contentTypeVersion="12" ma:contentTypeDescription="Stvaranje novog dokumenta." ma:contentTypeScope="" ma:versionID="fdcd0e6c3cbe5c625aaa6db0439a2e22">
  <xsd:schema xmlns:xsd="http://www.w3.org/2001/XMLSchema" xmlns:xs="http://www.w3.org/2001/XMLSchema" xmlns:p="http://schemas.microsoft.com/office/2006/metadata/properties" xmlns:ns2="6f24014b-834d-40ff-a640-9da0c8ba8b0d" xmlns:ns3="5c9a50a9-7364-4a4a-bda9-be5abfe4b51b" targetNamespace="http://schemas.microsoft.com/office/2006/metadata/properties" ma:root="true" ma:fieldsID="c194ca042765edd2eb30679d1eabe802" ns2:_="" ns3:_="">
    <xsd:import namespace="6f24014b-834d-40ff-a640-9da0c8ba8b0d"/>
    <xsd:import namespace="5c9a50a9-7364-4a4a-bda9-be5abfe4b51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24014b-834d-40ff-a640-9da0c8ba8b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lcf76f155ced4ddcb4097134ff3c332f" ma:index="17" nillable="true" ma:taxonomy="true" ma:internalName="lcf76f155ced4ddcb4097134ff3c332f" ma:taxonomyFieldName="MediaServiceImageTags" ma:displayName="Oznake slika" ma:readOnly="false" ma:fieldId="{5cf76f15-5ced-4ddc-b409-7134ff3c332f}" ma:taxonomyMulti="true" ma:sspId="b9377d66-c8ee-4eec-90b7-a636d609648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9a50a9-7364-4a4a-bda9-be5abfe4b51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f9d5e8e-b4fe-4730-acda-61bda2f7eb0a}" ma:internalName="TaxCatchAll" ma:showField="CatchAllData" ma:web="5c9a50a9-7364-4a4a-bda9-be5abfe4b5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sadržaja"/>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f24014b-834d-40ff-a640-9da0c8ba8b0d">
      <Terms xmlns="http://schemas.microsoft.com/office/infopath/2007/PartnerControls"/>
    </lcf76f155ced4ddcb4097134ff3c332f>
    <TaxCatchAll xmlns="5c9a50a9-7364-4a4a-bda9-be5abfe4b51b" xsi:nil="true"/>
    <MediaLengthInSeconds xmlns="6f24014b-834d-40ff-a640-9da0c8ba8b0d"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4931D5-672F-45E2-9999-775DD6DAF156}">
  <ds:schemaRefs>
    <ds:schemaRef ds:uri="http://schemas.microsoft.com/office/2006/metadata/longProperties"/>
  </ds:schemaRefs>
</ds:datastoreItem>
</file>

<file path=customXml/itemProps2.xml><?xml version="1.0" encoding="utf-8"?>
<ds:datastoreItem xmlns:ds="http://schemas.openxmlformats.org/officeDocument/2006/customXml" ds:itemID="{EB30C797-E1B8-4ABD-85EB-23440EBAAD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24014b-834d-40ff-a640-9da0c8ba8b0d"/>
    <ds:schemaRef ds:uri="5c9a50a9-7364-4a4a-bda9-be5abfe4b5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6F40AB-B4A9-473D-BD92-5E9EA0F1C7B9}">
  <ds:schemaRefs>
    <ds:schemaRef ds:uri="5c9a50a9-7364-4a4a-bda9-be5abfe4b51b"/>
    <ds:schemaRef ds:uri="6f24014b-834d-40ff-a640-9da0c8ba8b0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ECEAA888-D2BF-4DA2-B15B-3242571EDF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Alpha Capitalis predlozak</Template>
  <TotalTime>10844</TotalTime>
  <Words>4436</Words>
  <Application>Microsoft Office PowerPoint</Application>
  <PresentationFormat>Prikaz na zaslonu (4:3)</PresentationFormat>
  <Paragraphs>427</Paragraphs>
  <Slides>29</Slides>
  <Notes>19</Notes>
  <HiddenSlides>0</HiddenSlides>
  <MMClips>0</MMClips>
  <ScaleCrop>false</ScaleCrop>
  <HeadingPairs>
    <vt:vector size="8" baseType="variant">
      <vt:variant>
        <vt:lpstr>Korišteni fontovi</vt:lpstr>
      </vt:variant>
      <vt:variant>
        <vt:i4>13</vt:i4>
      </vt:variant>
      <vt:variant>
        <vt:lpstr>Tema</vt:lpstr>
      </vt:variant>
      <vt:variant>
        <vt:i4>2</vt:i4>
      </vt:variant>
      <vt:variant>
        <vt:lpstr>Uloženi OLE poslužitelji</vt:lpstr>
      </vt:variant>
      <vt:variant>
        <vt:i4>1</vt:i4>
      </vt:variant>
      <vt:variant>
        <vt:lpstr>Naslovi slajdova</vt:lpstr>
      </vt:variant>
      <vt:variant>
        <vt:i4>29</vt:i4>
      </vt:variant>
    </vt:vector>
  </HeadingPairs>
  <TitlesOfParts>
    <vt:vector size="45" baseType="lpstr">
      <vt:lpstr>Arial</vt:lpstr>
      <vt:lpstr>Broadway</vt:lpstr>
      <vt:lpstr>Calibri</vt:lpstr>
      <vt:lpstr>Calibri </vt:lpstr>
      <vt:lpstr>DM Serif Display</vt:lpstr>
      <vt:lpstr>Fira Sans</vt:lpstr>
      <vt:lpstr>Fira Sans Extra Condensed Medium</vt:lpstr>
      <vt:lpstr>Helvetica</vt:lpstr>
      <vt:lpstr>Inter</vt:lpstr>
      <vt:lpstr>Open Sans</vt:lpstr>
      <vt:lpstr>Open Sans Light</vt:lpstr>
      <vt:lpstr>Verdana</vt:lpstr>
      <vt:lpstr>Wingdings</vt:lpstr>
      <vt:lpstr>Tema sustava Office</vt:lpstr>
      <vt:lpstr>Invesment Business Plan by Slidego</vt:lpstr>
      <vt:lpstr>Worksheet</vt:lpstr>
      <vt:lpstr>PowerPoint prezentacija</vt:lpstr>
      <vt:lpstr>PowerPoint prezentacija</vt:lpstr>
      <vt:lpstr>Uvod</vt:lpstr>
      <vt:lpstr>Uvod</vt:lpstr>
      <vt:lpstr>Opći podaci o Društvu</vt:lpstr>
      <vt:lpstr>Opći podaci o Društvu</vt:lpstr>
      <vt:lpstr>Opći podaci o društvu  Osnovne informacije</vt:lpstr>
      <vt:lpstr>Opći podaci o Društvu  Osnovne informacije</vt:lpstr>
      <vt:lpstr>Opći podaci o Društvu  Osnovne informacije</vt:lpstr>
      <vt:lpstr>Opći podaci o Društvu  Ciljevi poslovanja</vt:lpstr>
      <vt:lpstr>Opći podaci o Društvu  SWOT analiza</vt:lpstr>
      <vt:lpstr>PowerPoint prezentacija</vt:lpstr>
      <vt:lpstr>Financijski plan: Plan fizičkog obujma pružanja vodnih usluga po organizacijskim jedinicama</vt:lpstr>
      <vt:lpstr>Financijski plan Plan fizičkog obujma pružanja vodnih usluga po organizacijskim jedinicama</vt:lpstr>
      <vt:lpstr>Financijski plan  Plan upravljanja ljudskim resursima</vt:lpstr>
      <vt:lpstr>Financijski plan  Plan upravljanja ljudskim resursima – sistematizacija radnih mjesta</vt:lpstr>
      <vt:lpstr>Financijski plan  Plan upravljanja ljudskim resursima – sistematizacija radnih mjesta</vt:lpstr>
      <vt:lpstr>Financijski plan Plan upravljanja ljudskim resursima – sistematizacija radnih mjesta</vt:lpstr>
      <vt:lpstr>Financijski plan Plan upravljanja ljudskim resursima – sistematizacija radnih mjesta</vt:lpstr>
      <vt:lpstr>Financijski plan Plan upravljanja ljudskim resursima – sistematizacija radnih mjesta</vt:lpstr>
      <vt:lpstr>Financijski plan  Plan cijene vodnih usluga</vt:lpstr>
      <vt:lpstr>Financijski plan Račun dobiti i gubitka</vt:lpstr>
      <vt:lpstr>Financijski plan Poslovni prihodi</vt:lpstr>
      <vt:lpstr>Financijski plan Operativni troškovi</vt:lpstr>
      <vt:lpstr>Financijski plan Operativni troškovi</vt:lpstr>
      <vt:lpstr>Financijski plan Operativni troškovi</vt:lpstr>
      <vt:lpstr>Plan investicijskih aktivnosti</vt:lpstr>
      <vt:lpstr> Plan gradnje komunalnih vodnih građevina u 2025. godini</vt:lpstr>
      <vt:lpstr>PowerPoint prezentacija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Danijel Pevec</dc:creator>
  <cp:lastModifiedBy>Mile Uremović</cp:lastModifiedBy>
  <cp:revision>67</cp:revision>
  <cp:lastPrinted>2025-07-31T08:50:57Z</cp:lastPrinted>
  <dcterms:created xsi:type="dcterms:W3CDTF">2018-08-16T09:42:53Z</dcterms:created>
  <dcterms:modified xsi:type="dcterms:W3CDTF">2025-09-22T09:26:16Z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1455300.00000000</vt:lpwstr>
  </property>
  <property fmtid="{D5CDD505-2E9C-101B-9397-08002B2CF9AE}" pid="3" name="MediaServiceImageTags">
    <vt:lpwstr/>
  </property>
  <property fmtid="{D5CDD505-2E9C-101B-9397-08002B2CF9AE}" pid="4" name="xd_ProgID">
    <vt:lpwstr/>
  </property>
  <property fmtid="{D5CDD505-2E9C-101B-9397-08002B2CF9AE}" pid="5" name="_ColorHex">
    <vt:lpwstr/>
  </property>
  <property fmtid="{D5CDD505-2E9C-101B-9397-08002B2CF9AE}" pid="6" name="ComplianceAssetId">
    <vt:lpwstr/>
  </property>
  <property fmtid="{D5CDD505-2E9C-101B-9397-08002B2CF9AE}" pid="7" name="_Emoji">
    <vt:lpwstr/>
  </property>
  <property fmtid="{D5CDD505-2E9C-101B-9397-08002B2CF9AE}" pid="8" name="xd_Signature">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_ColorTag">
    <vt:lpwstr/>
  </property>
  <property fmtid="{D5CDD505-2E9C-101B-9397-08002B2CF9AE}" pid="13" name="ContentTypeId">
    <vt:lpwstr>0x010100BC3AA23E4CE6E94583A5C8E827AC1754</vt:lpwstr>
  </property>
</Properties>
</file>